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4" r:id="rId3"/>
    <p:sldId id="426" r:id="rId4"/>
    <p:sldId id="427" r:id="rId5"/>
    <p:sldId id="428" r:id="rId6"/>
    <p:sldId id="429" r:id="rId7"/>
    <p:sldId id="430" r:id="rId8"/>
    <p:sldId id="43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F212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89931" autoAdjust="0"/>
  </p:normalViewPr>
  <p:slideViewPr>
    <p:cSldViewPr>
      <p:cViewPr>
        <p:scale>
          <a:sx n="66" d="100"/>
          <a:sy n="66" d="100"/>
        </p:scale>
        <p:origin x="-141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FCF36-D0FB-40C2-9DCD-2B2493C32F38}" type="datetimeFigureOut">
              <a:rPr lang="zh-CN" altLang="en-US" smtClean="0"/>
              <a:pPr/>
              <a:t>2014/7/25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18ECC-6930-43B5-A1FD-068880ADE0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26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F49C7-3ECF-43E9-BAEF-6178654312C5}" type="datetimeFigureOut">
              <a:rPr lang="zh-CN" altLang="en-US" smtClean="0"/>
              <a:pPr/>
              <a:t>2014/7/25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13BB-BD51-471C-A653-142D0E9DEC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7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413BB-BD51-471C-A653-142D0E9DECB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7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3" descr="ppt定稿内页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" name="Picture 2" descr="D:\汇金数码\公司信息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2" y="100442"/>
            <a:ext cx="1440160" cy="5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/>
          <p:cNvPicPr>
            <a:picLocks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3001658"/>
            <a:ext cx="2428892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4"/>
          <p:cNvPicPr>
            <a:picLocks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3001658"/>
            <a:ext cx="2500298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5"/>
          <p:cNvPicPr>
            <a:picLocks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3001658"/>
            <a:ext cx="2196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3001658"/>
            <a:ext cx="2196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 userDrawn="1"/>
        </p:nvCxnSpPr>
        <p:spPr>
          <a:xfrm>
            <a:off x="0" y="300037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4454184"/>
            <a:ext cx="9144000" cy="1588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37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0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6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6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4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ppt定稿内页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82B7-E6BC-4344-8318-540F224DE4AE}" type="datetimeFigureOut">
              <a:rPr lang="zh-CN" altLang="en-US" smtClean="0"/>
              <a:pPr/>
              <a:t>2014/7/25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23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0" y="1285860"/>
            <a:ext cx="9144000" cy="128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方正超粗黑简体" pitchFamily="65" charset="-122"/>
              </a:rPr>
              <a:t>框架</a:t>
            </a:r>
            <a:endParaRPr lang="en-US" altLang="zh-CN" sz="48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方正超粗黑简体" pitchFamily="65" charset="-122"/>
            </a:endParaRPr>
          </a:p>
        </p:txBody>
      </p:sp>
      <p:pic>
        <p:nvPicPr>
          <p:cNvPr id="6" name="Picture 2" descr="D:\汇金数码\公司信息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2" y="100442"/>
            <a:ext cx="1440160" cy="5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506516" y="4725144"/>
            <a:ext cx="449033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MyBatis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/Spring/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SpringMVC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0" lvl="1" algn="ctr">
              <a:lnSpc>
                <a:spcPct val="150000"/>
              </a:lnSpc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及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协作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072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69" y="142852"/>
            <a:ext cx="321754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zh-CN" altLang="en-US" sz="28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+mj-cs"/>
              </a:rPr>
              <a:t>目录   </a:t>
            </a:r>
            <a:r>
              <a:rPr lang="en-US" altLang="zh-CN" sz="28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+mj-cs"/>
              </a:rPr>
              <a:t>Contents</a:t>
            </a:r>
            <a:endParaRPr lang="zh-CN" altLang="en-US" sz="28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52670" y="1171564"/>
            <a:ext cx="4724400" cy="685800"/>
            <a:chOff x="1657344" y="1385878"/>
            <a:chExt cx="4724400" cy="685800"/>
          </a:xfrm>
        </p:grpSpPr>
        <p:sp>
          <p:nvSpPr>
            <p:cNvPr id="4" name="AutoShape 47"/>
            <p:cNvSpPr>
              <a:spLocks noChangeArrowheads="1"/>
            </p:cNvSpPr>
            <p:nvPr/>
          </p:nvSpPr>
          <p:spPr bwMode="gray">
            <a:xfrm>
              <a:off x="2038344" y="1504941"/>
              <a:ext cx="4343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dk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5" name="AutoShape 48"/>
            <p:cNvSpPr>
              <a:spLocks noChangeArrowheads="1"/>
            </p:cNvSpPr>
            <p:nvPr/>
          </p:nvSpPr>
          <p:spPr bwMode="gray">
            <a:xfrm>
              <a:off x="1657344" y="1385878"/>
              <a:ext cx="685800" cy="685800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6" name="Text Box 49"/>
            <p:cNvSpPr txBox="1">
              <a:spLocks noChangeArrowheads="1"/>
            </p:cNvSpPr>
            <p:nvPr/>
          </p:nvSpPr>
          <p:spPr bwMode="gray">
            <a:xfrm>
              <a:off x="2238369" y="1504941"/>
              <a:ext cx="3429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技术框架</a:t>
              </a:r>
              <a:endParaRPr lang="zh-CN" altLang="en-US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7" name="Text Box 50"/>
            <p:cNvSpPr txBox="1">
              <a:spLocks noChangeArrowheads="1"/>
            </p:cNvSpPr>
            <p:nvPr/>
          </p:nvSpPr>
          <p:spPr bwMode="gray">
            <a:xfrm>
              <a:off x="1811332" y="1484303"/>
              <a:ext cx="338138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1</a:t>
              </a:r>
              <a:endParaRPr lang="en-US" altLang="zh-CN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052670" y="2024545"/>
            <a:ext cx="4724400" cy="685800"/>
            <a:chOff x="1657344" y="2414573"/>
            <a:chExt cx="4724400" cy="685800"/>
          </a:xfrm>
        </p:grpSpPr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2038344" y="2533636"/>
              <a:ext cx="4343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9" name="AutoShape 53"/>
            <p:cNvSpPr>
              <a:spLocks noChangeArrowheads="1"/>
            </p:cNvSpPr>
            <p:nvPr/>
          </p:nvSpPr>
          <p:spPr bwMode="gray">
            <a:xfrm>
              <a:off x="1657344" y="2414573"/>
              <a:ext cx="685800" cy="685800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0" name="Text Box 54"/>
            <p:cNvSpPr txBox="1">
              <a:spLocks noChangeArrowheads="1"/>
            </p:cNvSpPr>
            <p:nvPr/>
          </p:nvSpPr>
          <p:spPr bwMode="gray">
            <a:xfrm>
              <a:off x="2309807" y="2535223"/>
              <a:ext cx="3429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Spring/</a:t>
              </a:r>
              <a:r>
                <a:rPr lang="en-US" altLang="zh-CN" sz="2400" dirty="0" err="1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SpringMVC</a:t>
              </a:r>
              <a:endParaRPr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1" name="Text Box 55"/>
            <p:cNvSpPr txBox="1">
              <a:spLocks noChangeArrowheads="1"/>
            </p:cNvSpPr>
            <p:nvPr/>
          </p:nvSpPr>
          <p:spPr bwMode="gray">
            <a:xfrm>
              <a:off x="1811332" y="2512998"/>
              <a:ext cx="338138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62178" y="3730507"/>
            <a:ext cx="4724400" cy="685800"/>
            <a:chOff x="1666852" y="3429000"/>
            <a:chExt cx="4724400" cy="685800"/>
          </a:xfrm>
        </p:grpSpPr>
        <p:sp>
          <p:nvSpPr>
            <p:cNvPr id="16" name="AutoShape 52"/>
            <p:cNvSpPr>
              <a:spLocks noChangeArrowheads="1"/>
            </p:cNvSpPr>
            <p:nvPr/>
          </p:nvSpPr>
          <p:spPr bwMode="gray">
            <a:xfrm>
              <a:off x="2047852" y="3548063"/>
              <a:ext cx="4343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7" name="AutoShape 53"/>
            <p:cNvSpPr>
              <a:spLocks noChangeArrowheads="1"/>
            </p:cNvSpPr>
            <p:nvPr/>
          </p:nvSpPr>
          <p:spPr bwMode="gray">
            <a:xfrm>
              <a:off x="1666852" y="3429000"/>
              <a:ext cx="685800" cy="685800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8" name="Text Box 54"/>
            <p:cNvSpPr txBox="1">
              <a:spLocks noChangeArrowheads="1"/>
            </p:cNvSpPr>
            <p:nvPr/>
          </p:nvSpPr>
          <p:spPr bwMode="gray">
            <a:xfrm>
              <a:off x="2319315" y="3559175"/>
              <a:ext cx="3429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结构</a:t>
              </a:r>
              <a:endParaRPr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9" name="Text Box 55"/>
            <p:cNvSpPr txBox="1">
              <a:spLocks noChangeArrowheads="1"/>
            </p:cNvSpPr>
            <p:nvPr/>
          </p:nvSpPr>
          <p:spPr bwMode="gray">
            <a:xfrm>
              <a:off x="1820840" y="3527425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38368" y="4583488"/>
            <a:ext cx="4724400" cy="685800"/>
            <a:chOff x="1643042" y="4357694"/>
            <a:chExt cx="4724400" cy="685800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2024042" y="4515159"/>
              <a:ext cx="4343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643042" y="4357694"/>
              <a:ext cx="685800" cy="685800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3" name="Text Box 64"/>
            <p:cNvSpPr txBox="1">
              <a:spLocks noChangeArrowheads="1"/>
            </p:cNvSpPr>
            <p:nvPr/>
          </p:nvSpPr>
          <p:spPr bwMode="gray">
            <a:xfrm>
              <a:off x="2366942" y="4538971"/>
              <a:ext cx="3429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配置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/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协作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/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扩展</a:t>
              </a:r>
              <a:endParaRPr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4" name="Text Box 65"/>
            <p:cNvSpPr txBox="1">
              <a:spLocks noChangeArrowheads="1"/>
            </p:cNvSpPr>
            <p:nvPr/>
          </p:nvSpPr>
          <p:spPr bwMode="gray">
            <a:xfrm>
              <a:off x="1797030" y="4471990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5</a:t>
              </a:r>
              <a:endParaRPr lang="en-US" altLang="zh-CN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047890" y="2877526"/>
            <a:ext cx="4724400" cy="685800"/>
            <a:chOff x="1657344" y="2414573"/>
            <a:chExt cx="4724400" cy="685800"/>
          </a:xfrm>
        </p:grpSpPr>
        <p:sp>
          <p:nvSpPr>
            <p:cNvPr id="26" name="AutoShape 52"/>
            <p:cNvSpPr>
              <a:spLocks noChangeArrowheads="1"/>
            </p:cNvSpPr>
            <p:nvPr/>
          </p:nvSpPr>
          <p:spPr bwMode="gray">
            <a:xfrm>
              <a:off x="2038344" y="2533636"/>
              <a:ext cx="4343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7" name="AutoShape 53"/>
            <p:cNvSpPr>
              <a:spLocks noChangeArrowheads="1"/>
            </p:cNvSpPr>
            <p:nvPr/>
          </p:nvSpPr>
          <p:spPr bwMode="gray">
            <a:xfrm>
              <a:off x="1657344" y="2414573"/>
              <a:ext cx="685800" cy="685800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8" name="Text Box 54"/>
            <p:cNvSpPr txBox="1">
              <a:spLocks noChangeArrowheads="1"/>
            </p:cNvSpPr>
            <p:nvPr/>
          </p:nvSpPr>
          <p:spPr bwMode="gray">
            <a:xfrm>
              <a:off x="2309807" y="2535223"/>
              <a:ext cx="3429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dirty="0" err="1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MyBatis</a:t>
              </a:r>
              <a:endParaRPr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gray">
            <a:xfrm>
              <a:off x="1811332" y="251299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260648"/>
            <a:ext cx="7215187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一、</a:t>
            </a:r>
            <a:r>
              <a:rPr lang="zh-CN" altLang="en-US" sz="40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技术框架</a:t>
            </a:r>
          </a:p>
        </p:txBody>
      </p:sp>
      <p:sp>
        <p:nvSpPr>
          <p:cNvPr id="2" name="矩形 1"/>
          <p:cNvSpPr/>
          <p:nvPr/>
        </p:nvSpPr>
        <p:spPr>
          <a:xfrm>
            <a:off x="3411488" y="6165304"/>
            <a:ext cx="2160240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Spring+SpringMVC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2631" y="6165304"/>
            <a:ext cx="1080120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56767" y="6165304"/>
            <a:ext cx="1080120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24128" y="6165304"/>
            <a:ext cx="2160240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MyBatis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1559" y="3573016"/>
            <a:ext cx="7848873" cy="23762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dirty="0" smtClean="0"/>
              <a:t>基础框架</a:t>
            </a:r>
            <a:r>
              <a:rPr lang="en-US" altLang="zh-CN" dirty="0" smtClean="0"/>
              <a:t>-Core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55576" y="4984959"/>
            <a:ext cx="7612176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56690" y="5157192"/>
            <a:ext cx="14036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MVC+Json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48407" y="5157192"/>
            <a:ext cx="108012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F0"/>
                </a:solidFill>
              </a:rPr>
              <a:t>UGAcore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16584" y="5157192"/>
            <a:ext cx="7758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Cache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80457" y="5157192"/>
            <a:ext cx="7758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F0"/>
                </a:solidFill>
              </a:rPr>
              <a:t>Utils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44330" y="5157192"/>
            <a:ext cx="7758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Tree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08204" y="5157192"/>
            <a:ext cx="131612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F0"/>
                </a:solidFill>
              </a:rPr>
              <a:t>FileUpload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559" y="2420888"/>
            <a:ext cx="3651736" cy="10801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dirty="0" smtClean="0"/>
              <a:t>基础框架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08696" y="2420888"/>
            <a:ext cx="3651736" cy="10801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 smtClean="0"/>
              <a:t>Brief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04325" y="2780928"/>
            <a:ext cx="14036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319301" y="2780928"/>
            <a:ext cx="14036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UGA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4005064"/>
            <a:ext cx="7612176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48340" y="4149080"/>
            <a:ext cx="131612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55776" y="4149080"/>
            <a:ext cx="131612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easyUi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96306" y="4174728"/>
            <a:ext cx="1642931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Tree</a:t>
            </a:r>
          </a:p>
          <a:p>
            <a:pPr algn="ctr"/>
            <a:r>
              <a:rPr lang="en-US" altLang="zh-CN" dirty="0" err="1" smtClean="0"/>
              <a:t>easyUi</a:t>
            </a:r>
            <a:r>
              <a:rPr lang="en-US" altLang="zh-CN" dirty="0" smtClean="0"/>
              <a:t>/</a:t>
            </a:r>
            <a:r>
              <a:rPr lang="en-US" altLang="zh-CN" dirty="0" err="1" smtClean="0">
                <a:solidFill>
                  <a:srgbClr val="FFFF00"/>
                </a:solidFill>
              </a:rPr>
              <a:t>zTree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86338" y="2780928"/>
            <a:ext cx="14036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JDBC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719873" y="2780928"/>
            <a:ext cx="14036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jqPlot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10" idx="2"/>
            <a:endCxn id="2" idx="0"/>
          </p:cNvCxnSpPr>
          <p:nvPr/>
        </p:nvCxnSpPr>
        <p:spPr>
          <a:xfrm>
            <a:off x="1658520" y="5733256"/>
            <a:ext cx="2833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" idx="0"/>
          </p:cNvCxnSpPr>
          <p:nvPr/>
        </p:nvCxnSpPr>
        <p:spPr>
          <a:xfrm>
            <a:off x="3021131" y="5661248"/>
            <a:ext cx="1470477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8" idx="0"/>
          </p:cNvCxnSpPr>
          <p:nvPr/>
        </p:nvCxnSpPr>
        <p:spPr>
          <a:xfrm>
            <a:off x="2988467" y="5733256"/>
            <a:ext cx="3815781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2"/>
            <a:endCxn id="2" idx="0"/>
          </p:cNvCxnSpPr>
          <p:nvPr/>
        </p:nvCxnSpPr>
        <p:spPr>
          <a:xfrm>
            <a:off x="4004492" y="5733256"/>
            <a:ext cx="48711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5" idx="2"/>
            <a:endCxn id="2" idx="0"/>
          </p:cNvCxnSpPr>
          <p:nvPr/>
        </p:nvCxnSpPr>
        <p:spPr>
          <a:xfrm flipH="1">
            <a:off x="4491608" y="5733256"/>
            <a:ext cx="237465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8" idx="0"/>
          </p:cNvCxnSpPr>
          <p:nvPr/>
        </p:nvCxnSpPr>
        <p:spPr>
          <a:xfrm>
            <a:off x="4004492" y="5661248"/>
            <a:ext cx="279975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150634" y="4149080"/>
            <a:ext cx="131612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F0"/>
                </a:solidFill>
              </a:rPr>
              <a:t>spiritUi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1560" y="1097721"/>
            <a:ext cx="3651736" cy="12511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dirty="0" smtClean="0"/>
              <a:t>军队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数据管理工具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712897" y="1255248"/>
            <a:ext cx="1403660" cy="949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引入</a:t>
            </a:r>
            <a:r>
              <a:rPr lang="en-US" altLang="zh-CN" dirty="0" smtClean="0">
                <a:solidFill>
                  <a:srgbClr val="00B0F0"/>
                </a:solidFill>
              </a:rPr>
              <a:t>Brief</a:t>
            </a:r>
            <a:r>
              <a:rPr lang="zh-CN" altLang="en-US" dirty="0" smtClean="0">
                <a:solidFill>
                  <a:srgbClr val="00B0F0"/>
                </a:solidFill>
              </a:rPr>
              <a:t>中</a:t>
            </a:r>
            <a:r>
              <a:rPr lang="zh-CN" altLang="en-US" dirty="0" smtClean="0">
                <a:solidFill>
                  <a:srgbClr val="00B0F0"/>
                </a:solidFill>
              </a:rPr>
              <a:t>对</a:t>
            </a:r>
            <a:r>
              <a:rPr lang="en-US" altLang="zh-CN" dirty="0" smtClean="0">
                <a:solidFill>
                  <a:srgbClr val="00B0F0"/>
                </a:solidFill>
              </a:rPr>
              <a:t>excel</a:t>
            </a:r>
            <a:r>
              <a:rPr lang="zh-CN" altLang="en-US" dirty="0" smtClean="0">
                <a:solidFill>
                  <a:srgbClr val="00B0F0"/>
                </a:solidFill>
              </a:rPr>
              <a:t>和数据导入功能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260648"/>
            <a:ext cx="7215187" cy="95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zh-CN" altLang="en-US" sz="40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三</a:t>
            </a: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Spring</a:t>
            </a:r>
            <a:endParaRPr lang="zh-CN" altLang="en-US" sz="4000" b="1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矩形 8"/>
          <p:cNvSpPr>
            <a:spLocks noChangeArrowheads="1"/>
          </p:cNvSpPr>
          <p:nvPr/>
        </p:nvSpPr>
        <p:spPr bwMode="auto">
          <a:xfrm>
            <a:off x="300828" y="1337866"/>
            <a:ext cx="861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、基础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bean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的配置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、以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Cache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为例子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7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260648"/>
            <a:ext cx="7215187" cy="95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四</a:t>
            </a: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4000" b="1" dirty="0" err="1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SpringMVC</a:t>
            </a:r>
            <a:endParaRPr lang="zh-CN" altLang="en-US" sz="4000" b="1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矩形 8"/>
          <p:cNvSpPr>
            <a:spLocks noChangeArrowheads="1"/>
          </p:cNvSpPr>
          <p:nvPr/>
        </p:nvSpPr>
        <p:spPr bwMode="auto">
          <a:xfrm>
            <a:off x="300828" y="1337866"/>
            <a:ext cx="86106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、单独配置：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SpringMvc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Spring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的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bean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的区别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配置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的地方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fileUpload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功能：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457200" lvl="2">
              <a:lnSpc>
                <a:spcPct val="150000"/>
              </a:lnSpc>
              <a:defRPr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下次详细说明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Json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处理：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457200" lvl="2">
              <a:lnSpc>
                <a:spcPct val="150000"/>
              </a:lnSpc>
              <a:defRPr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默认的返回都是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Json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的，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fileUpload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是特例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rgbClr val="00B0F0"/>
                </a:solidFill>
                <a:latin typeface="华文中宋" pitchFamily="2" charset="-122"/>
                <a:ea typeface="华文中宋" pitchFamily="2" charset="-122"/>
              </a:rPr>
              <a:t>灵活运用各种框架，为我所用</a:t>
            </a:r>
            <a:endParaRPr lang="en-US" altLang="zh-CN" sz="2400" dirty="0" smtClean="0">
              <a:solidFill>
                <a:srgbClr val="00B0F0"/>
              </a:solidFill>
              <a:latin typeface="华文中宋" pitchFamily="2" charset="-122"/>
              <a:ea typeface="华文中宋" pitchFamily="2" charset="-12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问题：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类似</a:t>
            </a:r>
            <a:r>
              <a:rPr lang="en-US" altLang="zh-CN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Struts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规划</a:t>
            </a:r>
            <a:r>
              <a:rPr lang="en-US" altLang="zh-CN" sz="2400" dirty="0" err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Url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与功能的对应关系</a:t>
            </a:r>
            <a:endParaRPr lang="en-US" altLang="zh-CN" sz="240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38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260648"/>
            <a:ext cx="7215187" cy="95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五</a:t>
            </a: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4000" b="1" dirty="0" err="1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MyBatis</a:t>
            </a:r>
            <a:endParaRPr lang="zh-CN" altLang="en-US" sz="4000" b="1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矩形 8"/>
          <p:cNvSpPr>
            <a:spLocks noChangeArrowheads="1"/>
          </p:cNvSpPr>
          <p:nvPr/>
        </p:nvSpPr>
        <p:spPr bwMode="auto">
          <a:xfrm>
            <a:off x="300828" y="1337866"/>
            <a:ext cx="8610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、为何选用？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、改造：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a)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可以配置多个配置文件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b)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分页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功能的扩展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、包装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MyBatis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后的功能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View</a:t>
            </a: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1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260648"/>
            <a:ext cx="7215187" cy="95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六</a:t>
            </a: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、结构</a:t>
            </a:r>
            <a:endParaRPr lang="zh-CN" altLang="en-US" sz="4000" b="1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矩形 8"/>
          <p:cNvSpPr>
            <a:spLocks noChangeArrowheads="1"/>
          </p:cNvSpPr>
          <p:nvPr/>
        </p:nvSpPr>
        <p:spPr bwMode="auto">
          <a:xfrm>
            <a:off x="300828" y="1337866"/>
            <a:ext cx="861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、后台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前台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2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260648"/>
            <a:ext cx="7215187" cy="95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七、配置</a:t>
            </a:r>
            <a:r>
              <a:rPr lang="en-US" altLang="zh-CN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协作</a:t>
            </a:r>
            <a:r>
              <a:rPr lang="en-US" altLang="zh-CN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扩展</a:t>
            </a:r>
            <a:endParaRPr lang="zh-CN" altLang="en-US" sz="4000" b="1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矩形 8"/>
          <p:cNvSpPr>
            <a:spLocks noChangeArrowheads="1"/>
          </p:cNvSpPr>
          <p:nvPr/>
        </p:nvSpPr>
        <p:spPr bwMode="auto">
          <a:xfrm>
            <a:off x="300828" y="1337866"/>
            <a:ext cx="8610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、配置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总分配置：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spring/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springMvc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MyBatis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配置可以达到一定的自动化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前台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、协作：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spring/</a:t>
            </a:r>
            <a:r>
              <a:rPr lang="en-US" altLang="zh-CN" sz="2400" dirty="0" err="1">
                <a:latin typeface="华文中宋" pitchFamily="2" charset="-122"/>
                <a:ea typeface="华文中宋" pitchFamily="2" charset="-122"/>
              </a:rPr>
              <a:t>springMvc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en-US" altLang="zh-CN" sz="2400" dirty="0" err="1">
                <a:latin typeface="华文中宋" pitchFamily="2" charset="-122"/>
                <a:ea typeface="华文中宋" pitchFamily="2" charset="-122"/>
              </a:rPr>
              <a:t>MyBatis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、扩展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4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9014</TotalTime>
  <Words>221</Words>
  <Application>Microsoft Office PowerPoint</Application>
  <PresentationFormat>全屏显示(4:3)</PresentationFormat>
  <Paragraphs>72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wangxia</cp:lastModifiedBy>
  <cp:revision>1203</cp:revision>
  <dcterms:created xsi:type="dcterms:W3CDTF">2012-11-08T06:01:08Z</dcterms:created>
  <dcterms:modified xsi:type="dcterms:W3CDTF">2014-07-25T01:59:52Z</dcterms:modified>
</cp:coreProperties>
</file>