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1B3ED-9AFA-4307-84F4-0BC9445AE9D2}">
  <a:tblStyle styleId="{67B1B3ED-9AFA-4307-84F4-0BC9445AE9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br>
              <a:rPr lang="en-AU" sz="2160" dirty="0"/>
            </a:br>
            <a:r>
              <a:rPr lang="en-AU" sz="2160" dirty="0"/>
              <a:t>Name – “Steve”</a:t>
            </a:r>
            <a:br>
              <a:rPr lang="en-AU" sz="2160" dirty="0"/>
            </a:br>
            <a:br>
              <a:rPr lang="en-AU" sz="2160" dirty="0"/>
            </a:br>
            <a:br>
              <a:rPr lang="en-AU" sz="1800" dirty="0"/>
            </a:br>
            <a:endParaRPr sz="1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428596" y="1500174"/>
            <a:ext cx="5500726" cy="535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 b="1" dirty="0"/>
              <a:t>Personal Profile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/>
              <a:t>Steve is a social worker living in Darwin, Australia. Steve came to Australia as an international student to study Humanitarian and Community Studies.  In his spare time he volunteers for a local charity that engages with aboriginal communities to engage community development and resilience.  He plans on starting up his own business and aims to set-up his own office and employ social workers.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6000760" y="1428736"/>
            <a:ext cx="2686040" cy="54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 b="1" dirty="0"/>
              <a:t>Personal Information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Profession</a:t>
            </a:r>
            <a:r>
              <a:rPr lang="en-AU" sz="1200" b="1" dirty="0"/>
              <a:t> – </a:t>
            </a:r>
            <a:r>
              <a:rPr lang="en-AU" sz="1200" dirty="0"/>
              <a:t>Social Worker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Location</a:t>
            </a:r>
            <a:r>
              <a:rPr lang="en-AU" sz="1200" b="1" dirty="0"/>
              <a:t> – </a:t>
            </a:r>
            <a:r>
              <a:rPr lang="en-AU" sz="1200" dirty="0"/>
              <a:t>Darwin, Australia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Age</a:t>
            </a:r>
            <a:r>
              <a:rPr lang="en-AU" sz="1200" b="1" dirty="0"/>
              <a:t> - </a:t>
            </a:r>
            <a:r>
              <a:rPr lang="en-AU" sz="1200" dirty="0"/>
              <a:t>38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Hobbies</a:t>
            </a:r>
            <a:r>
              <a:rPr lang="en-AU" sz="1200" b="1" dirty="0"/>
              <a:t> – </a:t>
            </a:r>
            <a:r>
              <a:rPr lang="en-AU" sz="1200" dirty="0"/>
              <a:t>Current events, swimming, cricket.  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Favourite TV Show </a:t>
            </a:r>
            <a:r>
              <a:rPr lang="en-AU" sz="1200" b="1" dirty="0"/>
              <a:t>- </a:t>
            </a:r>
            <a:r>
              <a:rPr lang="en-AU" sz="1200" dirty="0"/>
              <a:t>Game of Thrones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200" b="1" i="1" dirty="0"/>
              <a:t>Personality – </a:t>
            </a:r>
            <a:r>
              <a:rPr lang="en-AU" sz="1200" i="1" dirty="0"/>
              <a:t>Outgoing, Logician – Has an appetite for knowledge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b="1"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 b="1" dirty="0"/>
              <a:t>Internet usage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Internet experience </a:t>
            </a:r>
            <a:r>
              <a:rPr lang="en-AU" sz="1200" b="1" dirty="0"/>
              <a:t>– </a:t>
            </a:r>
            <a:r>
              <a:rPr lang="en-AU" sz="1200" dirty="0"/>
              <a:t>Studying, professional &amp; social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Primary Uses </a:t>
            </a:r>
            <a:r>
              <a:rPr lang="en-AU" sz="1200" b="1" dirty="0"/>
              <a:t>– </a:t>
            </a:r>
            <a:r>
              <a:rPr lang="en-AU" sz="1200" dirty="0"/>
              <a:t>Mostly used in a professional capacity at work. Also uses in spare time to catch up on social media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Favourite Sites </a:t>
            </a:r>
            <a:r>
              <a:rPr lang="en-AU" sz="1200" b="1" dirty="0"/>
              <a:t>– </a:t>
            </a:r>
            <a:r>
              <a:rPr lang="en-AU" sz="1200" dirty="0"/>
              <a:t>Facebook, Netflix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Hours online per week </a:t>
            </a:r>
            <a:r>
              <a:rPr lang="en-AU" sz="1200" b="1" dirty="0"/>
              <a:t>- </a:t>
            </a:r>
            <a:r>
              <a:rPr lang="en-AU" sz="1200" dirty="0"/>
              <a:t>25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Computer</a:t>
            </a:r>
            <a:r>
              <a:rPr lang="en-AU" sz="1200" b="1" dirty="0"/>
              <a:t> – </a:t>
            </a:r>
            <a:r>
              <a:rPr lang="en-US" sz="1200" dirty="0"/>
              <a:t>HP Laptop</a:t>
            </a:r>
            <a:endParaRPr sz="1200" b="1" i="1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Current qualifications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dirty="0"/>
              <a:t>Batchelor of Humanitarian and Community Studies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b="1" i="1" dirty="0"/>
              <a:t>Literacy</a:t>
            </a:r>
            <a:endParaRPr sz="1200" i="1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AU" sz="1200" dirty="0"/>
              <a:t>IT Skills/knowledge – Basic, knowledge of MS office, internet etc.</a:t>
            </a:r>
            <a:endParaRPr sz="1200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b="1"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</p:txBody>
      </p:sp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173705702"/>
              </p:ext>
            </p:extLst>
          </p:nvPr>
        </p:nvGraphicFramePr>
        <p:xfrm>
          <a:off x="428596" y="3786190"/>
          <a:ext cx="5357850" cy="4389130"/>
        </p:xfrm>
        <a:graphic>
          <a:graphicData uri="http://schemas.openxmlformats.org/drawingml/2006/table">
            <a:tbl>
              <a:tblPr firstRow="1" bandRow="1">
                <a:noFill/>
                <a:tableStyleId>{67B1B3ED-9AFA-4307-84F4-0BC9445AE9D2}</a:tableStyleId>
              </a:tblPr>
              <a:tblGrid>
                <a:gridCol w="267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71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u="none" strike="noStrike" cap="none" dirty="0">
                          <a:solidFill>
                            <a:schemeClr val="dk1"/>
                          </a:solidFill>
                        </a:rPr>
                        <a:t>User Goals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</a:rPr>
                        <a:t>To get information tailored to him, based on location and his preferred preferences</a:t>
                      </a:r>
                      <a:endParaRPr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</a:rPr>
                        <a:t>To start his own business for social care.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</a:rPr>
                        <a:t>To utilize a system that allows his staff to work away from the office by using smart technology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dirty="0">
                          <a:solidFill>
                            <a:schemeClr val="dk1"/>
                          </a:solidFill>
                        </a:rPr>
                        <a:t>Business Objectives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dk1"/>
                          </a:solidFill>
                        </a:rPr>
                        <a:t>Create an office that allows him to manage his charity start-up.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solidFill>
                            <a:schemeClr val="dk1"/>
                          </a:solidFill>
                        </a:rPr>
                        <a:t>Frustrations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800" b="1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dk1"/>
                          </a:solidFill>
                        </a:rPr>
                        <a:t>Sometimes too much choice – Difficult to identify the right product/information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i="0" dirty="0">
                          <a:solidFill>
                            <a:schemeClr val="dk1"/>
                          </a:solidFill>
                        </a:rPr>
                        <a:t>Technical talk – Difficult to understand, prefers simplified information that is easy to digest.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AU" sz="1200" b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01967DD-7663-4C2A-B592-C0B9DE03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9" y="296360"/>
            <a:ext cx="715506" cy="1075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280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Name – “Steve”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Name – “Steve” Description  </dc:title>
  <cp:lastModifiedBy>Joseph Peter Morgan</cp:lastModifiedBy>
  <cp:revision>13</cp:revision>
  <dcterms:modified xsi:type="dcterms:W3CDTF">2020-04-16T07:02:20Z</dcterms:modified>
</cp:coreProperties>
</file>