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58" r:id="rId6"/>
    <p:sldId id="257" r:id="rId7"/>
    <p:sldId id="265" r:id="rId8"/>
    <p:sldId id="259" r:id="rId9"/>
    <p:sldId id="263" r:id="rId10"/>
    <p:sldId id="261" r:id="rId11"/>
    <p:sldId id="260" r:id="rId12"/>
    <p:sldId id="262" r:id="rId13"/>
    <p:sldId id="26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932A-F618-45C2-95A5-E6F8BDB7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A60C0-A23F-4C68-B3FA-1289F0E0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0678F-25ED-47B9-AD91-D68E29D8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E5377-3707-4061-9D1E-3C25796D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BD111-EC92-4B2F-8E39-9E436D2A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9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FF49C-6E9C-4CCF-AFB7-2D37486B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44F32-022C-4065-A56F-B95EEC6B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B3E8C-7E70-4F5F-8DB8-15280BC2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3E400-4513-4CC1-B5E4-044E4F29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8BBBB-526D-4EA9-A15A-DA3430B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D97AD-1C04-4ED8-9DC6-37DA18363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4FB1C-9AC9-475D-9383-1673E13D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E1A16-F54E-41ED-A424-4A6134B7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DAF24-472D-4679-9624-D859AB8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878E6-6A7E-4324-8B2B-DA765B9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5E344-548E-480C-9FCC-3F5FC78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4B68F-35A3-4722-AF85-1FD61DBC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9C6F0-BCB7-449D-88F5-D085235E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A0AEF-0CC0-4534-ABB9-F94188AA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EAD3B-0CE8-4037-99EE-7F736755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9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40557-E6A4-46A4-BD82-907EE515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26063-18A6-4025-BAC6-A3C1DD67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2024F-6A6C-42D0-B7A9-3CBF64A4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94BF-BCD4-47F3-A459-8721C092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6700B-C647-492B-B946-B0691C52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3A5A-067A-4D94-A716-7EBFD1D7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A917A-5B38-4B74-B046-481C7178F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64660-B963-4B47-B204-8C10BE6A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0F315-7B63-4FCD-A397-EF7ADD0E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5E39F-7BDF-4B9B-9324-49464937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CF71A-94C3-4481-986F-690A884D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6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EF95F-5DC5-4B6B-9D3A-C3AFDD6F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5C78B-369D-4579-8A6E-7D3ABE67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98F11-0788-43FF-885C-B7CD3D62C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DD7A85-685F-4690-852C-A6754A071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AD80A-3E5F-4DA4-BB5F-1A4C2E6F9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91772-77B0-4FD6-A30C-F6D88822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311FA-9FAB-411C-B938-8EB53A99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A4624-C508-4FD4-8468-462D0DCD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D2391-C912-4C53-9323-F42F319B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B360AF-42C1-49B4-857D-A3E93745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C083-B1D3-4E97-A818-75BF2AA8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67ABC-A411-4878-9BCF-6B7C7F9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514A8-0BA6-4E5E-9529-5D3147F2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DF88C7-E1F3-4459-BDF8-4C3DE6F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6F335-ABAB-47F1-96BA-5E5B2EC9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8CA8-8C6E-4A87-B50F-91433F4A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9FD47-8D8E-4CEB-9BB7-8CDE39C3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017A1-1AD4-4027-87F8-1D10D2B4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0C48C-A973-4D73-A27F-32F815FF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BAA5F-C007-4830-8788-953EDE81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37EFF4-4D5F-4CC7-BF53-5505A254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7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99FC-7E5A-401B-9E1C-A4C4D1FF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CE60E-673F-4432-B6A4-FE9CF964E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4C3EA-9A86-4D5A-BDE4-39387D1B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40861-3A0F-4113-B273-22371C31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F245B-FCB5-4BA5-9204-B966C57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8C8CB-DF2E-4A01-9110-F788C671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B10B3-7DB3-414C-BA13-65987777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6705D-812F-4830-A814-8604D9F3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F960F-D71A-4D5A-A0CB-4EEF6756F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044D-B300-4BEB-95D2-31EAC30BDBDF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14155-D7A2-4423-9AAE-1B0332037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4CAF9-9291-4285-95EA-2D23D0D5A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8374-B440-40E7-8906-1F5DD0473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9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48FDA4-BEAC-4FD6-846D-D276559C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9" y="0"/>
            <a:ext cx="711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3F78D7-3FFC-4D44-B9E8-390FB2535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1983" r="1808" b="763"/>
          <a:stretch/>
        </p:blipFill>
        <p:spPr>
          <a:xfrm>
            <a:off x="5363948" y="0"/>
            <a:ext cx="682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41FC44-FFCC-453C-9363-267FE11A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1237" r="810" b="1168"/>
          <a:stretch/>
        </p:blipFill>
        <p:spPr>
          <a:xfrm>
            <a:off x="5279010" y="0"/>
            <a:ext cx="6816137" cy="67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1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37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7C75F41-DF79-4BEA-A7EC-E7982231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2EA783-0620-4702-BA89-F3C9701253A1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Long non-coding RNA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597CC-021C-4E20-B26A-136F9C897211}"/>
              </a:ext>
            </a:extLst>
          </p:cNvPr>
          <p:cNvSpPr txBox="1"/>
          <p:nvPr/>
        </p:nvSpPr>
        <p:spPr>
          <a:xfrm>
            <a:off x="9368699" y="6432265"/>
            <a:ext cx="2630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Peinado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Herrera et al. 2018)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76FA6-4CC4-488B-9FEB-E38C278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1550255"/>
            <a:ext cx="7588799" cy="37574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2E3A9-1276-4996-B94A-E1A49AFB6F1F}"/>
              </a:ext>
            </a:extLst>
          </p:cNvPr>
          <p:cNvSpPr txBox="1"/>
          <p:nvPr/>
        </p:nvSpPr>
        <p:spPr>
          <a:xfrm>
            <a:off x="7899517" y="1643075"/>
            <a:ext cx="43850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 have high specificity and sensitivity to the tumoral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can be sampled in body fluids with relative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are useful as diagnosis and/or prognosis tools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036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DC8A9F-7390-41B4-902D-CB3FE99B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B66AE1-BE3D-447F-9D6B-0BDF55BF89A5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技术路线：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4EE7EF-4B6B-4660-863B-1CE23B85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9" y="733511"/>
            <a:ext cx="5045151" cy="598436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59CA93-AA22-4F76-8E83-8FE125DFB75B}"/>
              </a:ext>
            </a:extLst>
          </p:cNvPr>
          <p:cNvGrpSpPr/>
          <p:nvPr/>
        </p:nvGrpSpPr>
        <p:grpSpPr>
          <a:xfrm>
            <a:off x="8078744" y="1722681"/>
            <a:ext cx="4042235" cy="4249862"/>
            <a:chOff x="8149765" y="1049376"/>
            <a:chExt cx="4042235" cy="424986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010DD5A-D44D-4A27-B56C-34309C51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80521" y="1049376"/>
              <a:ext cx="3911477" cy="86421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A00DC97-6C42-4C6D-99A0-4A6D5D6D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9765" y="3181480"/>
              <a:ext cx="4042235" cy="10732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2AABC4F-8564-4A99-89DD-E96FEF1A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49765" y="2075567"/>
              <a:ext cx="3911478" cy="94393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B5F6FA2-8131-4DF7-95F4-871B88F4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9765" y="4345735"/>
              <a:ext cx="4042235" cy="953503"/>
            </a:xfrm>
            <a:prstGeom prst="rect">
              <a:avLst/>
            </a:prstGeom>
          </p:spPr>
        </p:pic>
      </p:grp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A7B82A64-AC32-4FE4-A431-79828ED6A62C}"/>
              </a:ext>
            </a:extLst>
          </p:cNvPr>
          <p:cNvGraphicFramePr>
            <a:graphicFrameLocks noGrp="1"/>
          </p:cNvGraphicFramePr>
          <p:nvPr/>
        </p:nvGraphicFramePr>
        <p:xfrm>
          <a:off x="5043560" y="885457"/>
          <a:ext cx="4481248" cy="3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312">
                  <a:extLst>
                    <a:ext uri="{9D8B030D-6E8A-4147-A177-3AD203B41FA5}">
                      <a16:colId xmlns:a16="http://schemas.microsoft.com/office/drawing/2014/main" val="2238484834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610215489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3961778701"/>
                    </a:ext>
                  </a:extLst>
                </a:gridCol>
                <a:gridCol w="1120312">
                  <a:extLst>
                    <a:ext uri="{9D8B030D-6E8A-4147-A177-3AD203B41FA5}">
                      <a16:colId xmlns:a16="http://schemas.microsoft.com/office/drawing/2014/main" val="3984341557"/>
                    </a:ext>
                  </a:extLst>
                </a:gridCol>
              </a:tblGrid>
              <a:tr h="3903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98814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FE0D73-E415-4A47-92EB-97E6A1065485}"/>
              </a:ext>
            </a:extLst>
          </p:cNvPr>
          <p:cNvCxnSpPr/>
          <p:nvPr/>
        </p:nvCxnSpPr>
        <p:spPr>
          <a:xfrm flipH="1">
            <a:off x="2991775" y="1080614"/>
            <a:ext cx="2051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8A615E-A2D9-4FBB-8EE9-FB9016DFB1F0}"/>
              </a:ext>
            </a:extLst>
          </p:cNvPr>
          <p:cNvGrpSpPr/>
          <p:nvPr/>
        </p:nvGrpSpPr>
        <p:grpSpPr>
          <a:xfrm>
            <a:off x="1544715" y="618094"/>
            <a:ext cx="8142900" cy="6164551"/>
            <a:chOff x="1544715" y="618094"/>
            <a:chExt cx="8142900" cy="6164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D82EDC-F4B4-476C-82D7-8D1D4198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715" y="652356"/>
              <a:ext cx="4013597" cy="269405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AFCDDA-911F-41E1-B150-A0ABAACE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0693" y="618094"/>
              <a:ext cx="4076922" cy="27625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EE4A97-C9B9-4F32-BC7D-CA4D0188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990" y="3761185"/>
              <a:ext cx="3722703" cy="2496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1CD2EB8-FFE0-47B9-A5B8-D47A4254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664" y="3429000"/>
              <a:ext cx="3449807" cy="3353645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5193B-C6C2-4DB3-A371-4731F7D81F57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质控：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43621B-1E96-4E2E-9C48-4043404FC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583E7-BAA4-4953-A290-083376B1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42" y="3733040"/>
            <a:ext cx="9222083" cy="31249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EA1692-C881-47C6-B752-15A86E22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28" y="501968"/>
            <a:ext cx="9598913" cy="32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609C5D-2BE6-4032-975C-312EFDC5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84" y="771097"/>
            <a:ext cx="6432616" cy="5037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24FD6E-B86F-4C0F-8395-274F11F8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" y="661245"/>
            <a:ext cx="5270469" cy="52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4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407CAD-48F5-4923-9609-9F33EA17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26" y="105173"/>
            <a:ext cx="8256310" cy="6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663A8D-A738-4C89-AC11-C89DDB67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6" y="1154783"/>
            <a:ext cx="3615570" cy="4548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C8491-2C18-4C16-BA42-1E96B6D6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41" y="450231"/>
            <a:ext cx="6008312" cy="59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9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A41137-9577-40D3-B3E6-0DB59561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09" y="128834"/>
            <a:ext cx="3300166" cy="3300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1DC767-D78A-406D-94BF-0A04F693C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10" y="3557835"/>
            <a:ext cx="3300165" cy="33001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AFE7F6-1F1C-4D3B-8D64-E53CEEEDE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82" y="3557834"/>
            <a:ext cx="3300165" cy="33001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9819F2-288C-457A-BA24-EE30C7689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82" y="128834"/>
            <a:ext cx="3300166" cy="33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</Words>
  <Application>Microsoft Office PowerPoint</Application>
  <PresentationFormat>宽屏</PresentationFormat>
  <Paragraphs>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Mengyu</dc:creator>
  <cp:lastModifiedBy>Chen Mengyu</cp:lastModifiedBy>
  <cp:revision>6</cp:revision>
  <dcterms:created xsi:type="dcterms:W3CDTF">2020-12-13T11:56:55Z</dcterms:created>
  <dcterms:modified xsi:type="dcterms:W3CDTF">2020-12-14T04:10:25Z</dcterms:modified>
</cp:coreProperties>
</file>