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5" r:id="rId2"/>
    <p:sldId id="276" r:id="rId3"/>
    <p:sldId id="278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38" autoAdjust="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6F35B-0075-438C-93B3-203E4DCEDCD9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86F9-8F70-4642-9326-5A751CC7D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3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086F9-8F70-4642-9326-5A751CC7D1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6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A267-176E-4973-97B5-03E3FB5CEC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36115"/>
              </p:ext>
            </p:extLst>
          </p:nvPr>
        </p:nvGraphicFramePr>
        <p:xfrm>
          <a:off x="1716613" y="2776756"/>
          <a:ext cx="878114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3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项目列表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开始时间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现阶段主要问题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结直肠癌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2020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年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月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18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号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调研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41672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99299" y="9038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课题总览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14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563" y="1020317"/>
            <a:ext cx="5342857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B05ACB-3D54-4DBE-BEDD-4C00361F1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03" y="715477"/>
            <a:ext cx="3902521" cy="28671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C90DBD3-753A-4B78-8221-5C3095891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8"/>
          <a:stretch/>
        </p:blipFill>
        <p:spPr>
          <a:xfrm>
            <a:off x="4168029" y="531152"/>
            <a:ext cx="4042298" cy="30514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0B605A-35C4-40B2-9D38-9839B5B84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75" y="3766961"/>
            <a:ext cx="3902521" cy="30223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4FDE84-544F-4E9A-8494-2F9A41246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4527" y="407794"/>
            <a:ext cx="3217879" cy="32236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310E95-9CB9-49BB-9AAF-19509141C8FB}"/>
              </a:ext>
            </a:extLst>
          </p:cNvPr>
          <p:cNvSpPr txBox="1"/>
          <p:nvPr/>
        </p:nvSpPr>
        <p:spPr>
          <a:xfrm>
            <a:off x="79899" y="115407"/>
            <a:ext cx="39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学习</a:t>
            </a:r>
            <a:r>
              <a:rPr lang="en-US" altLang="zh-CN" sz="3200" b="1" dirty="0"/>
              <a:t>ggplot2</a:t>
            </a:r>
            <a:r>
              <a:rPr lang="zh-CN" altLang="en-US" sz="3200" b="1" dirty="0"/>
              <a:t>绘图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8A2DED-C6EF-44D0-BD46-AC359AC84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8196" y="3932378"/>
            <a:ext cx="3703904" cy="28509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A62DB5-118A-43C4-A3F2-4150A6950D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0327" y="3812324"/>
            <a:ext cx="3930592" cy="29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33755D-A0F0-4BB4-8A94-AF48251758DF}"/>
              </a:ext>
            </a:extLst>
          </p:cNvPr>
          <p:cNvSpPr txBox="1"/>
          <p:nvPr/>
        </p:nvSpPr>
        <p:spPr>
          <a:xfrm>
            <a:off x="79899" y="115407"/>
            <a:ext cx="392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学习</a:t>
            </a:r>
            <a:r>
              <a:rPr lang="en-US" altLang="zh-CN" sz="3200" b="1" dirty="0"/>
              <a:t>ggplot2</a:t>
            </a:r>
            <a:r>
              <a:rPr lang="zh-CN" altLang="en-US" sz="3200" b="1" dirty="0"/>
              <a:t>绘图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EF7F6D-0E9F-4B30-BE71-396D7A34C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2211"/>
            <a:ext cx="5378882" cy="41052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4B2A49-27D9-4C74-99D1-982F934A3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515" y="1013016"/>
            <a:ext cx="7034074" cy="44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6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87332"/>
              </p:ext>
            </p:extLst>
          </p:nvPr>
        </p:nvGraphicFramePr>
        <p:xfrm>
          <a:off x="1618394" y="1352066"/>
          <a:ext cx="8781143" cy="110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3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52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下周计划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）学习完剩余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节课程，整理笔记</a:t>
                      </a:r>
                      <a:endParaRPr lang="en-US" altLang="zh-CN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）</a:t>
                      </a:r>
                      <a:endParaRPr lang="en-US" altLang="zh-CN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77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660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7681</TotalTime>
  <Words>40</Words>
  <Application>Microsoft Office PowerPoint</Application>
  <PresentationFormat>宽屏</PresentationFormat>
  <Paragraphs>13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1691151269@qq.com</dc:creator>
  <cp:lastModifiedBy>Chen Mengyu</cp:lastModifiedBy>
  <cp:revision>144</cp:revision>
  <dcterms:created xsi:type="dcterms:W3CDTF">2017-10-23T02:03:00Z</dcterms:created>
  <dcterms:modified xsi:type="dcterms:W3CDTF">2020-07-02T12:17:04Z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2052-10.1.0.7023</vt:lpwstr>
  </property>
</Properties>
</file>