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5" r:id="rId2"/>
    <p:sldId id="276" r:id="rId3"/>
    <p:sldId id="281" r:id="rId4"/>
    <p:sldId id="283" r:id="rId5"/>
    <p:sldId id="282" r:id="rId6"/>
    <p:sldId id="284" r:id="rId7"/>
    <p:sldId id="285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6F35B-0075-438C-93B3-203E4DCEDCD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86F9-8F70-4642-9326-5A751CC7D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3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A267-176E-4973-97B5-03E3FB5CEC2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41268"/>
              </p:ext>
            </p:extLst>
          </p:nvPr>
        </p:nvGraphicFramePr>
        <p:xfrm>
          <a:off x="1716613" y="1782457"/>
          <a:ext cx="878114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项目列表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开始时间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现阶段主要问题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结直肠癌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2020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18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号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调研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41672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9299" y="9038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课题总览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4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63" y="1020317"/>
            <a:ext cx="5342857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FE4799-7064-4657-91B9-9C00E38868E1}"/>
              </a:ext>
            </a:extLst>
          </p:cNvPr>
          <p:cNvSpPr txBox="1"/>
          <p:nvPr/>
        </p:nvSpPr>
        <p:spPr>
          <a:xfrm>
            <a:off x="257453" y="236127"/>
            <a:ext cx="344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主要工作：</a:t>
            </a:r>
            <a:endParaRPr lang="en-US" altLang="zh-CN" sz="3600" b="1" dirty="0"/>
          </a:p>
          <a:p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D0431E-C6A5-4C21-B17B-5225C5BC6A66}"/>
              </a:ext>
            </a:extLst>
          </p:cNvPr>
          <p:cNvSpPr txBox="1"/>
          <p:nvPr/>
        </p:nvSpPr>
        <p:spPr>
          <a:xfrm>
            <a:off x="949910" y="1251790"/>
            <a:ext cx="696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武大吴敏老师小鼠结直肠癌</a:t>
            </a:r>
            <a:r>
              <a:rPr lang="en-US" altLang="zh-CN" sz="2400" dirty="0"/>
              <a:t>RNA-Seq</a:t>
            </a:r>
            <a:r>
              <a:rPr lang="zh-CN" altLang="en-US" sz="2400" dirty="0"/>
              <a:t>数据处理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学习鉴定其中的</a:t>
            </a:r>
            <a:r>
              <a:rPr lang="en-US" altLang="zh-CN" sz="2400" dirty="0"/>
              <a:t>LncRNA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415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7DBC67-335E-4965-851B-00AA424C55D5}"/>
              </a:ext>
            </a:extLst>
          </p:cNvPr>
          <p:cNvSpPr txBox="1"/>
          <p:nvPr/>
        </p:nvSpPr>
        <p:spPr>
          <a:xfrm>
            <a:off x="257452" y="236127"/>
            <a:ext cx="604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工作进展：</a:t>
            </a:r>
            <a:r>
              <a:rPr lang="en-US" altLang="zh-CN" sz="3600" b="1" dirty="0"/>
              <a:t>LncRNA</a:t>
            </a:r>
            <a:r>
              <a:rPr lang="zh-CN" altLang="en-US" sz="3600" b="1" dirty="0"/>
              <a:t>的鉴定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51B9DA-7381-4582-A045-B1B0B14D1CE1}"/>
              </a:ext>
            </a:extLst>
          </p:cNvPr>
          <p:cNvSpPr txBox="1"/>
          <p:nvPr/>
        </p:nvSpPr>
        <p:spPr>
          <a:xfrm>
            <a:off x="949910" y="1251790"/>
            <a:ext cx="10511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合并所有</a:t>
            </a:r>
            <a:r>
              <a:rPr lang="en-US" altLang="zh-CN" sz="2400" dirty="0"/>
              <a:t>bam</a:t>
            </a:r>
            <a:r>
              <a:rPr lang="zh-CN" altLang="en-US" sz="2400" dirty="0"/>
              <a:t>文件检测到低表达的转录本或者基因。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stringtie</a:t>
            </a:r>
            <a:r>
              <a:rPr lang="zh-CN" altLang="en-US" sz="2400" dirty="0"/>
              <a:t>进行注释，得到的注释文件和已知的基因进行比较，提和已知基因完全没有重合的那些基因。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对提取出来的基因的转录本进行编码能力的检测</a:t>
            </a:r>
            <a:r>
              <a:rPr lang="en-US" altLang="zh-CN" sz="2400" dirty="0"/>
              <a:t>(</a:t>
            </a:r>
            <a:r>
              <a:rPr lang="zh-CN" altLang="en-US" sz="2400" dirty="0"/>
              <a:t>用三个</a:t>
            </a:r>
            <a:r>
              <a:rPr lang="en-US" altLang="zh-CN" sz="2400" dirty="0"/>
              <a:t>CPC2,CPAT,uniprot</a:t>
            </a:r>
            <a:r>
              <a:rPr lang="zh-CN" altLang="en-US" sz="2400" dirty="0"/>
              <a:t>还有</a:t>
            </a:r>
            <a:r>
              <a:rPr lang="en-US" altLang="zh-CN" sz="2400" dirty="0" err="1"/>
              <a:t>pfam</a:t>
            </a:r>
            <a:r>
              <a:rPr lang="zh-CN" altLang="en-US" sz="2400" dirty="0"/>
              <a:t>的已知蛋白进行比对</a:t>
            </a:r>
            <a:r>
              <a:rPr lang="en-US" altLang="zh-CN" sz="2400" dirty="0"/>
              <a:t>)</a:t>
            </a:r>
            <a:r>
              <a:rPr lang="zh-CN" altLang="en-US" sz="2400" dirty="0"/>
              <a:t>基因的所有转录本都不具有编码能力。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2272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34E252-B1BC-41D5-8288-0E3CE5DAC3EE}"/>
              </a:ext>
            </a:extLst>
          </p:cNvPr>
          <p:cNvSpPr txBox="1"/>
          <p:nvPr/>
        </p:nvSpPr>
        <p:spPr>
          <a:xfrm>
            <a:off x="257452" y="236127"/>
            <a:ext cx="604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工作进展：</a:t>
            </a:r>
            <a:r>
              <a:rPr lang="en-US" altLang="zh-CN" sz="3600" b="1" dirty="0"/>
              <a:t>LncRNA</a:t>
            </a:r>
            <a:r>
              <a:rPr lang="zh-CN" altLang="en-US" sz="3600" b="1" dirty="0"/>
              <a:t>的鉴定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02A46C-6B63-4522-B795-5CF38755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32" y="1704649"/>
            <a:ext cx="5906012" cy="28272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1B11BB-EB16-4C46-9167-E86C684D2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44" y="712078"/>
            <a:ext cx="5292404" cy="44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6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34E252-B1BC-41D5-8288-0E3CE5DAC3EE}"/>
              </a:ext>
            </a:extLst>
          </p:cNvPr>
          <p:cNvSpPr txBox="1"/>
          <p:nvPr/>
        </p:nvSpPr>
        <p:spPr>
          <a:xfrm>
            <a:off x="257452" y="236127"/>
            <a:ext cx="804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遇到的问题：</a:t>
            </a:r>
            <a:r>
              <a:rPr lang="en-US" altLang="zh-CN" sz="3600" b="1" dirty="0"/>
              <a:t>RNA-Seq</a:t>
            </a:r>
            <a:r>
              <a:rPr lang="zh-CN" altLang="en-US" sz="3600" b="1" dirty="0"/>
              <a:t>聚类有问题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736299-C421-469A-914D-F6485EBAD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68" b="3832"/>
          <a:stretch/>
        </p:blipFill>
        <p:spPr>
          <a:xfrm>
            <a:off x="9956685" y="0"/>
            <a:ext cx="2235315" cy="1670928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01CEDAA2-0DE5-4ADE-A70D-AF929FBCF2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71AC6F9-5B6B-4014-802F-970537DBE2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57F15D-B27F-402B-9A5F-7AAC8D88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1" y="1149441"/>
            <a:ext cx="9281386" cy="486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0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34E252-B1BC-41D5-8288-0E3CE5DAC3EE}"/>
              </a:ext>
            </a:extLst>
          </p:cNvPr>
          <p:cNvSpPr txBox="1"/>
          <p:nvPr/>
        </p:nvSpPr>
        <p:spPr>
          <a:xfrm>
            <a:off x="257452" y="236127"/>
            <a:ext cx="804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遇到的问题：</a:t>
            </a:r>
            <a:r>
              <a:rPr lang="en-US" altLang="zh-CN" sz="3600" b="1" dirty="0"/>
              <a:t>RNA-Seq</a:t>
            </a:r>
            <a:r>
              <a:rPr lang="zh-CN" altLang="en-US" sz="3600" b="1" dirty="0"/>
              <a:t>聚类有问题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1CEDAA2-0DE5-4ADE-A70D-AF929FBCF2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71AC6F9-5B6B-4014-802F-970537DBE2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A42EE4-4011-45A9-A4A9-9F4096A7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446"/>
            <a:ext cx="9212976" cy="4737107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EEF26037-5FB4-4B45-B15A-1A020030052B}"/>
              </a:ext>
            </a:extLst>
          </p:cNvPr>
          <p:cNvGrpSpPr/>
          <p:nvPr/>
        </p:nvGrpSpPr>
        <p:grpSpPr>
          <a:xfrm>
            <a:off x="9956685" y="0"/>
            <a:ext cx="2235315" cy="1670928"/>
            <a:chOff x="9956685" y="5084979"/>
            <a:chExt cx="2235315" cy="167092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E736299-C421-469A-914D-F6485EBAD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468" b="3832"/>
            <a:stretch/>
          </p:blipFill>
          <p:spPr>
            <a:xfrm>
              <a:off x="9956685" y="5084979"/>
              <a:ext cx="2235315" cy="1670928"/>
            </a:xfrm>
            <a:prstGeom prst="rect">
              <a:avLst/>
            </a:prstGeom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C33910E-336D-4DAA-98E4-206943AEF6B6}"/>
                </a:ext>
              </a:extLst>
            </p:cNvPr>
            <p:cNvCxnSpPr/>
            <p:nvPr/>
          </p:nvCxnSpPr>
          <p:spPr>
            <a:xfrm>
              <a:off x="11074342" y="5598111"/>
              <a:ext cx="8918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80307C9-CD7E-4B73-9A50-1296F6783C6A}"/>
                </a:ext>
              </a:extLst>
            </p:cNvPr>
            <p:cNvCxnSpPr>
              <a:cxnSpLocks/>
            </p:cNvCxnSpPr>
            <p:nvPr/>
          </p:nvCxnSpPr>
          <p:spPr>
            <a:xfrm>
              <a:off x="11520256" y="5870876"/>
              <a:ext cx="175696" cy="991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527ACCF-CF28-4C28-AA51-EC0B1B525A96}"/>
                </a:ext>
              </a:extLst>
            </p:cNvPr>
            <p:cNvCxnSpPr>
              <a:cxnSpLocks/>
            </p:cNvCxnSpPr>
            <p:nvPr/>
          </p:nvCxnSpPr>
          <p:spPr>
            <a:xfrm>
              <a:off x="11520256" y="6544323"/>
              <a:ext cx="175696" cy="991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8200BF8-A8AB-4B75-A8B9-C42F045667BB}"/>
                </a:ext>
              </a:extLst>
            </p:cNvPr>
            <p:cNvCxnSpPr>
              <a:cxnSpLocks/>
            </p:cNvCxnSpPr>
            <p:nvPr/>
          </p:nvCxnSpPr>
          <p:spPr>
            <a:xfrm>
              <a:off x="11797872" y="6217328"/>
              <a:ext cx="126869" cy="1035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519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37330"/>
              </p:ext>
            </p:extLst>
          </p:nvPr>
        </p:nvGraphicFramePr>
        <p:xfrm>
          <a:off x="1618394" y="1352066"/>
          <a:ext cx="8781143" cy="110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52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下周计划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）将鉴定的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Lnc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与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ensemble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做个对比，整理笔记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7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60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7797</TotalTime>
  <Words>161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1691151269@qq.com</dc:creator>
  <cp:lastModifiedBy>Chen Mengyu</cp:lastModifiedBy>
  <cp:revision>151</cp:revision>
  <dcterms:created xsi:type="dcterms:W3CDTF">2017-10-23T02:03:00Z</dcterms:created>
  <dcterms:modified xsi:type="dcterms:W3CDTF">2020-07-16T12:55:20Z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2052-10.1.0.7023</vt:lpwstr>
  </property>
</Properties>
</file>