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75" r:id="rId2"/>
    <p:sldId id="276" r:id="rId3"/>
    <p:sldId id="281" r:id="rId4"/>
    <p:sldId id="283" r:id="rId5"/>
    <p:sldId id="287" r:id="rId6"/>
    <p:sldId id="288" r:id="rId7"/>
    <p:sldId id="285" r:id="rId8"/>
    <p:sldId id="286" r:id="rId9"/>
    <p:sldId id="28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38" autoAdjust="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6F35B-0075-438C-93B3-203E4DCEDCD9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086F9-8F70-4642-9326-5A751CC7D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932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CA267-176E-4973-97B5-03E3FB5CEC27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86-019-1341-x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241268"/>
              </p:ext>
            </p:extLst>
          </p:nvPr>
        </p:nvGraphicFramePr>
        <p:xfrm>
          <a:off x="1716613" y="1782457"/>
          <a:ext cx="878114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731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5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项目列表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开始时间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现阶段主要问题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结直肠癌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2020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年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6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月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18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号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调研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416727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399299" y="90382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课题总览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14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563" y="1020317"/>
            <a:ext cx="5342857" cy="4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1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7FE4799-7064-4657-91B9-9C00E38868E1}"/>
              </a:ext>
            </a:extLst>
          </p:cNvPr>
          <p:cNvSpPr txBox="1"/>
          <p:nvPr/>
        </p:nvSpPr>
        <p:spPr>
          <a:xfrm>
            <a:off x="665827" y="333930"/>
            <a:ext cx="289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主要工作：</a:t>
            </a:r>
            <a:endParaRPr lang="en-US" altLang="zh-CN" sz="36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D8B995-52FD-46D0-9BF2-FFCAA9A87B6C}"/>
              </a:ext>
            </a:extLst>
          </p:cNvPr>
          <p:cNvSpPr txBox="1"/>
          <p:nvPr/>
        </p:nvSpPr>
        <p:spPr>
          <a:xfrm>
            <a:off x="1171852" y="1278384"/>
            <a:ext cx="554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trike="sngStrike" dirty="0"/>
              <a:t>重新鉴定</a:t>
            </a:r>
            <a:r>
              <a:rPr lang="en-US" altLang="zh-CN" strike="sngStrike" dirty="0"/>
              <a:t>lncRNA</a:t>
            </a:r>
            <a:endParaRPr lang="zh-CN" altLang="en-US" strike="sngStrike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B38F87-5635-4A60-B27B-CD9886ED8488}"/>
              </a:ext>
            </a:extLst>
          </p:cNvPr>
          <p:cNvSpPr txBox="1"/>
          <p:nvPr/>
        </p:nvSpPr>
        <p:spPr>
          <a:xfrm>
            <a:off x="665827" y="3251446"/>
            <a:ext cx="2894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主要问题：</a:t>
            </a:r>
            <a:endParaRPr lang="en-US" altLang="zh-CN" sz="36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C72C1A-103B-40A7-B084-E08F21C5B35F}"/>
              </a:ext>
            </a:extLst>
          </p:cNvPr>
          <p:cNvSpPr txBox="1"/>
          <p:nvPr/>
        </p:nvSpPr>
        <p:spPr>
          <a:xfrm>
            <a:off x="1171852" y="4573479"/>
            <a:ext cx="554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样本的聚类不好</a:t>
            </a:r>
          </a:p>
        </p:txBody>
      </p:sp>
    </p:spTree>
    <p:extLst>
      <p:ext uri="{BB962C8B-B14F-4D97-AF65-F5344CB8AC3E}">
        <p14:creationId xmlns:p14="http://schemas.microsoft.com/office/powerpoint/2010/main" val="323415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AD39E8C-E4AF-4958-8296-11F0464408B2}"/>
              </a:ext>
            </a:extLst>
          </p:cNvPr>
          <p:cNvSpPr txBox="1"/>
          <p:nvPr/>
        </p:nvSpPr>
        <p:spPr>
          <a:xfrm>
            <a:off x="133164" y="266330"/>
            <a:ext cx="9552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按</a:t>
            </a:r>
            <a:r>
              <a:rPr lang="en-US" altLang="zh-CN" sz="2800" dirty="0"/>
              <a:t>mRNA</a:t>
            </a:r>
            <a:r>
              <a:rPr lang="zh-CN" altLang="en-US" sz="2800" dirty="0"/>
              <a:t>表达量的样本聚类和</a:t>
            </a:r>
            <a:r>
              <a:rPr lang="en-US" altLang="zh-CN" sz="2800" dirty="0"/>
              <a:t>PCA</a:t>
            </a:r>
            <a:r>
              <a:rPr lang="zh-CN" altLang="en-US" sz="2800" dirty="0"/>
              <a:t>分析：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F25E18F-214E-4FB2-9388-415243143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038" y="1429785"/>
            <a:ext cx="6186920" cy="39984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5630F23-FD1D-449C-9868-E8F2268FB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8694"/>
            <a:ext cx="5923483" cy="480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2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01CEDAA2-0DE5-4ADE-A70D-AF929FBCF2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171AC6F9-5B6B-4014-802F-970537DBE2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C3C903E-2295-4B5D-A5F4-045D88F2E29C}"/>
              </a:ext>
            </a:extLst>
          </p:cNvPr>
          <p:cNvSpPr txBox="1"/>
          <p:nvPr/>
        </p:nvSpPr>
        <p:spPr>
          <a:xfrm>
            <a:off x="133164" y="266330"/>
            <a:ext cx="6169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按</a:t>
            </a:r>
            <a:r>
              <a:rPr lang="en-US" altLang="zh-CN" sz="2800" dirty="0"/>
              <a:t>mRNA</a:t>
            </a:r>
            <a:r>
              <a:rPr lang="zh-CN" altLang="en-US" sz="2800" dirty="0"/>
              <a:t>表达量的样本聚类和</a:t>
            </a:r>
            <a:r>
              <a:rPr lang="en-US" altLang="zh-CN" sz="2800" dirty="0"/>
              <a:t>PCA</a:t>
            </a:r>
            <a:r>
              <a:rPr lang="zh-CN" altLang="en-US" sz="2800" dirty="0"/>
              <a:t>分析：</a:t>
            </a:r>
            <a:endParaRPr lang="en-US" altLang="zh-CN" sz="2800" dirty="0"/>
          </a:p>
          <a:p>
            <a:r>
              <a:rPr lang="zh-CN" altLang="en-US" sz="2800" dirty="0"/>
              <a:t>去掉</a:t>
            </a:r>
            <a:r>
              <a:rPr lang="en-US" altLang="zh-CN" sz="2800" dirty="0"/>
              <a:t>#week4_2, #week2_3</a:t>
            </a:r>
            <a:endParaRPr lang="zh-CN" altLang="en-US" sz="28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EBC1873-BC47-4D38-91AA-AD367E46A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145" y="1567437"/>
            <a:ext cx="6442328" cy="43327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3EBFA61-F3FD-4DF8-BC4A-B13A6BAB3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4283"/>
            <a:ext cx="5468645" cy="433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50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F0D2C47-7485-4CCE-ABF6-D5FD0407C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054" y="1121761"/>
            <a:ext cx="8382539" cy="527016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6021681-699B-4DEF-80E4-D93DAC72E7C6}"/>
              </a:ext>
            </a:extLst>
          </p:cNvPr>
          <p:cNvSpPr txBox="1"/>
          <p:nvPr/>
        </p:nvSpPr>
        <p:spPr>
          <a:xfrm>
            <a:off x="133164" y="266330"/>
            <a:ext cx="9552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差异表达基因的</a:t>
            </a:r>
            <a:r>
              <a:rPr lang="en-US" altLang="zh-CN" sz="2800" dirty="0"/>
              <a:t>KEGG</a:t>
            </a:r>
            <a:r>
              <a:rPr lang="zh-CN" altLang="en-US" sz="2800" dirty="0"/>
              <a:t>富集分析（</a:t>
            </a:r>
            <a:r>
              <a:rPr lang="en-US" altLang="zh-CN" sz="2800" dirty="0"/>
              <a:t>control vs week10</a:t>
            </a:r>
            <a:r>
              <a:rPr lang="zh-CN" altLang="en-US" sz="2800" dirty="0"/>
              <a:t>）：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7F446A1E-F81B-4872-B472-5086C35B17E0}"/>
              </a:ext>
            </a:extLst>
          </p:cNvPr>
          <p:cNvSpPr/>
          <p:nvPr/>
        </p:nvSpPr>
        <p:spPr>
          <a:xfrm>
            <a:off x="1864310" y="3040601"/>
            <a:ext cx="674703" cy="13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AFC71CFC-143D-4254-A4F5-C790F5057828}"/>
              </a:ext>
            </a:extLst>
          </p:cNvPr>
          <p:cNvSpPr/>
          <p:nvPr/>
        </p:nvSpPr>
        <p:spPr>
          <a:xfrm>
            <a:off x="1994830" y="5358235"/>
            <a:ext cx="674703" cy="13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FA986C0A-2FD8-489B-90EF-234F2F7D325E}"/>
              </a:ext>
            </a:extLst>
          </p:cNvPr>
          <p:cNvSpPr/>
          <p:nvPr/>
        </p:nvSpPr>
        <p:spPr>
          <a:xfrm>
            <a:off x="1864310" y="2553809"/>
            <a:ext cx="674703" cy="13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07B8F56A-0C96-490E-B5CB-A5C7458045E6}"/>
              </a:ext>
            </a:extLst>
          </p:cNvPr>
          <p:cNvSpPr/>
          <p:nvPr/>
        </p:nvSpPr>
        <p:spPr>
          <a:xfrm>
            <a:off x="1864310" y="3527393"/>
            <a:ext cx="674703" cy="13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15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01CEDAA2-0DE5-4ADE-A70D-AF929FBCF2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171AC6F9-5B6B-4014-802F-970537DBE2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3651F4-DA62-4393-B9F6-B8A21051D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15" y="1276150"/>
            <a:ext cx="5601185" cy="46105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3567C0F-D248-49FD-B13C-3B42EFA2D6FA}"/>
              </a:ext>
            </a:extLst>
          </p:cNvPr>
          <p:cNvSpPr txBox="1"/>
          <p:nvPr/>
        </p:nvSpPr>
        <p:spPr>
          <a:xfrm>
            <a:off x="133164" y="266330"/>
            <a:ext cx="972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按</a:t>
            </a:r>
            <a:r>
              <a:rPr lang="en-US" altLang="zh-CN" sz="2800" dirty="0"/>
              <a:t>LncRNA</a:t>
            </a:r>
            <a:r>
              <a:rPr lang="zh-CN" altLang="en-US" sz="2800" dirty="0"/>
              <a:t>表达量的样本聚类和</a:t>
            </a:r>
            <a:r>
              <a:rPr lang="en-US" altLang="zh-CN" sz="2800" dirty="0"/>
              <a:t>PCA</a:t>
            </a:r>
            <a:r>
              <a:rPr lang="zh-CN" altLang="en-US" sz="2800" dirty="0"/>
              <a:t>分析（</a:t>
            </a:r>
            <a:r>
              <a:rPr lang="en-US" altLang="zh-CN" sz="2800" dirty="0"/>
              <a:t>GTF</a:t>
            </a:r>
            <a:r>
              <a:rPr lang="zh-CN" altLang="en-US" sz="2800" dirty="0"/>
              <a:t>源自</a:t>
            </a:r>
            <a:r>
              <a:rPr lang="en-US" altLang="zh-CN" sz="2800" dirty="0"/>
              <a:t>Nature</a:t>
            </a:r>
            <a:r>
              <a:rPr lang="zh-CN" altLang="en-US" sz="2800" dirty="0"/>
              <a:t>）：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3077AD3-60FA-4496-9E12-065A51603C44}"/>
              </a:ext>
            </a:extLst>
          </p:cNvPr>
          <p:cNvSpPr/>
          <p:nvPr/>
        </p:nvSpPr>
        <p:spPr>
          <a:xfrm>
            <a:off x="6757499" y="6407004"/>
            <a:ext cx="5434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https://www.nature.com/articles/s41586-019-1341-x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E31EC97-0939-4C7A-9E98-85E6A1A6C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612301"/>
            <a:ext cx="6135035" cy="424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96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01CEDAA2-0DE5-4ADE-A70D-AF929FBCF2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171AC6F9-5B6B-4014-802F-970537DBE2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467FBB-44D9-45CF-8BD7-C102361EA2F8}"/>
              </a:ext>
            </a:extLst>
          </p:cNvPr>
          <p:cNvSpPr txBox="1"/>
          <p:nvPr/>
        </p:nvSpPr>
        <p:spPr>
          <a:xfrm>
            <a:off x="133164" y="266330"/>
            <a:ext cx="9721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按</a:t>
            </a:r>
            <a:r>
              <a:rPr lang="en-US" altLang="zh-CN" sz="2800" dirty="0"/>
              <a:t>LncRNA</a:t>
            </a:r>
            <a:r>
              <a:rPr lang="zh-CN" altLang="en-US" sz="2800" dirty="0"/>
              <a:t>表达量的样本聚类和</a:t>
            </a:r>
            <a:r>
              <a:rPr lang="en-US" altLang="zh-CN" sz="2800" dirty="0"/>
              <a:t>PCA</a:t>
            </a:r>
            <a:r>
              <a:rPr lang="zh-CN" altLang="en-US" sz="2800" dirty="0"/>
              <a:t>分析（</a:t>
            </a:r>
            <a:r>
              <a:rPr lang="en-US" altLang="zh-CN" sz="2800" dirty="0"/>
              <a:t>GTF</a:t>
            </a:r>
            <a:r>
              <a:rPr lang="zh-CN" altLang="en-US" sz="2800" dirty="0"/>
              <a:t>源自</a:t>
            </a:r>
            <a:r>
              <a:rPr lang="en-US" altLang="zh-CN" sz="2800" dirty="0"/>
              <a:t>Nature</a:t>
            </a:r>
            <a:r>
              <a:rPr lang="zh-CN" altLang="en-US" sz="2800" dirty="0"/>
              <a:t>）：</a:t>
            </a:r>
            <a:endParaRPr lang="en-US" altLang="zh-CN" sz="2800" dirty="0"/>
          </a:p>
          <a:p>
            <a:r>
              <a:rPr lang="zh-CN" altLang="en-US" sz="2800" dirty="0"/>
              <a:t>去掉 </a:t>
            </a:r>
            <a:r>
              <a:rPr lang="en-US" altLang="zh-CN" sz="2800" dirty="0"/>
              <a:t>#week4_2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1A5725-CB5C-41B8-B866-B779AE949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257112"/>
            <a:ext cx="5776461" cy="43437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0B0A65-F70E-40CA-9560-1BBA97B01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77" y="1291391"/>
            <a:ext cx="5578323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8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332948"/>
              </p:ext>
            </p:extLst>
          </p:nvPr>
        </p:nvGraphicFramePr>
        <p:xfrm>
          <a:off x="1618394" y="1352066"/>
          <a:ext cx="8781143" cy="1376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731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525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下周计划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）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lncRNA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和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RNA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的共表达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）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差异表达的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lncRNA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组与组蛋白修饰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277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660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7955</TotalTime>
  <Words>135</Words>
  <Application>Microsoft Office PowerPoint</Application>
  <PresentationFormat>宽屏</PresentationFormat>
  <Paragraphs>22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1691151269@qq.com</dc:creator>
  <cp:lastModifiedBy>Chen Mengyu</cp:lastModifiedBy>
  <cp:revision>164</cp:revision>
  <dcterms:created xsi:type="dcterms:W3CDTF">2017-10-23T02:03:00Z</dcterms:created>
  <dcterms:modified xsi:type="dcterms:W3CDTF">2020-07-31T00:47:45Z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2052-10.1.0.7023</vt:lpwstr>
  </property>
</Properties>
</file>