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5" r:id="rId2"/>
    <p:sldId id="276" r:id="rId3"/>
    <p:sldId id="281" r:id="rId4"/>
    <p:sldId id="283" r:id="rId5"/>
    <p:sldId id="285" r:id="rId6"/>
    <p:sldId id="286" r:id="rId7"/>
    <p:sldId id="287" r:id="rId8"/>
    <p:sldId id="290" r:id="rId9"/>
    <p:sldId id="291" r:id="rId10"/>
    <p:sldId id="289" r:id="rId11"/>
    <p:sldId id="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62219"/>
              </p:ext>
            </p:extLst>
          </p:nvPr>
        </p:nvGraphicFramePr>
        <p:xfrm>
          <a:off x="1716613" y="1782457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找具体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lnc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生物功能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3" y="266330"/>
            <a:ext cx="1031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 </a:t>
            </a:r>
            <a:r>
              <a:rPr lang="en-US" altLang="zh-CN" sz="2800" dirty="0" err="1"/>
              <a:t>lnc</a:t>
            </a:r>
            <a:r>
              <a:rPr lang="zh-CN" altLang="en-US" sz="2800" dirty="0"/>
              <a:t>的鉴定：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E4AAF8-123B-4DF8-9E3C-46147BCE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4" y="1330953"/>
            <a:ext cx="8433732" cy="40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44368"/>
              </p:ext>
            </p:extLst>
          </p:nvPr>
        </p:nvGraphicFramePr>
        <p:xfrm>
          <a:off x="1618394" y="1352066"/>
          <a:ext cx="8781143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43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下步计划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7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dirty="0"/>
                        <a:t>结直肠癌基因共表达的动态</a:t>
                      </a:r>
                      <a:r>
                        <a:rPr lang="en-US" altLang="zh-CN" dirty="0" err="1"/>
                        <a:t>lnc</a:t>
                      </a:r>
                      <a:r>
                        <a:rPr lang="zh-CN" altLang="en-US" dirty="0"/>
                        <a:t>和转录因子的关系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差异表达的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lncRNA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组与组蛋白修饰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dirty="0"/>
                        <a:t>开始写开题报告和毕业论文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5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E4799-7064-4657-91B9-9C00E38868E1}"/>
              </a:ext>
            </a:extLst>
          </p:cNvPr>
          <p:cNvSpPr txBox="1"/>
          <p:nvPr/>
        </p:nvSpPr>
        <p:spPr>
          <a:xfrm>
            <a:off x="665827" y="333930"/>
            <a:ext cx="2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主要工作：</a:t>
            </a:r>
            <a:endParaRPr lang="en-US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8B995-52FD-46D0-9BF2-FFCAA9A87B6C}"/>
              </a:ext>
            </a:extLst>
          </p:cNvPr>
          <p:cNvSpPr txBox="1"/>
          <p:nvPr/>
        </p:nvSpPr>
        <p:spPr>
          <a:xfrm>
            <a:off x="1171852" y="1278384"/>
            <a:ext cx="607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整理了之前的东西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38F87-5635-4A60-B27B-CD9886ED8488}"/>
              </a:ext>
            </a:extLst>
          </p:cNvPr>
          <p:cNvSpPr txBox="1"/>
          <p:nvPr/>
        </p:nvSpPr>
        <p:spPr>
          <a:xfrm>
            <a:off x="665827" y="3251446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主要问题：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72C1A-103B-40A7-B084-E08F21C5B35F}"/>
              </a:ext>
            </a:extLst>
          </p:cNvPr>
          <p:cNvSpPr txBox="1"/>
          <p:nvPr/>
        </p:nvSpPr>
        <p:spPr>
          <a:xfrm>
            <a:off x="1171852" y="4372143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下一步的思路</a:t>
            </a:r>
          </a:p>
        </p:txBody>
      </p:sp>
    </p:spTree>
    <p:extLst>
      <p:ext uri="{BB962C8B-B14F-4D97-AF65-F5344CB8AC3E}">
        <p14:creationId xmlns:p14="http://schemas.microsoft.com/office/powerpoint/2010/main" val="3234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差异分析：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E71194-BF9C-4EB6-9368-3056D7BE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113" y="1369588"/>
            <a:ext cx="3207176" cy="3059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ACEA12-85C5-42C6-B6C2-1BFB8DDB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11" y="1218586"/>
            <a:ext cx="5707960" cy="37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差异分析：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292451-A99D-4844-BDAE-3C2BED8D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52" y="1087508"/>
            <a:ext cx="7043110" cy="46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2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时间序列分析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maSigPro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F4575-AD7A-4144-947B-3D4D9C94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81" y="1107297"/>
            <a:ext cx="5165579" cy="5227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A4C646-90E2-4E84-8260-64FCF577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3" y="935972"/>
            <a:ext cx="5418535" cy="53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00B6C41-DE47-44B6-8942-3C69175CCF76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时间序列分析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maSigPro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09B6BC-2AE4-44CD-87D5-40F6E5DE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1" y="1182847"/>
            <a:ext cx="5006913" cy="488658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B99B5B1-42A8-422A-B2BA-5CC04DBE1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4" b="689"/>
          <a:stretch/>
        </p:blipFill>
        <p:spPr>
          <a:xfrm>
            <a:off x="6096000" y="706772"/>
            <a:ext cx="4862069" cy="54444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D218FC-22D4-430E-A0CC-7FD9D839D8C1}"/>
              </a:ext>
            </a:extLst>
          </p:cNvPr>
          <p:cNvSpPr/>
          <p:nvPr/>
        </p:nvSpPr>
        <p:spPr>
          <a:xfrm>
            <a:off x="7432646" y="3212983"/>
            <a:ext cx="998290" cy="12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CRC-pathway</a:t>
            </a:r>
            <a:r>
              <a:rPr lang="zh-CN" altLang="en-US" sz="2800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532C84-0B00-43C4-942D-F84DBA152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1" r="412" b="869"/>
          <a:stretch/>
        </p:blipFill>
        <p:spPr>
          <a:xfrm>
            <a:off x="488659" y="1134610"/>
            <a:ext cx="4804793" cy="45887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BA9706-1006-4A3C-89B3-7BBC46ED2A13}"/>
              </a:ext>
            </a:extLst>
          </p:cNvPr>
          <p:cNvSpPr/>
          <p:nvPr/>
        </p:nvSpPr>
        <p:spPr>
          <a:xfrm>
            <a:off x="1518406" y="3954109"/>
            <a:ext cx="822121" cy="14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59D12C-4155-4270-8730-032A4EC8A1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433" r="2030" b="618"/>
          <a:stretch/>
        </p:blipFill>
        <p:spPr>
          <a:xfrm>
            <a:off x="5427677" y="931178"/>
            <a:ext cx="6384023" cy="51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CRC-pathway</a:t>
            </a:r>
            <a:r>
              <a:rPr lang="zh-CN" altLang="en-US" sz="2800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7D7EB9-57FB-4A73-A23D-585C0AD4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13" y="1374515"/>
            <a:ext cx="6852974" cy="37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7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13542</TotalTime>
  <Words>95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jmzhang</cp:lastModifiedBy>
  <cp:revision>185</cp:revision>
  <dcterms:created xsi:type="dcterms:W3CDTF">2017-10-23T02:03:00Z</dcterms:created>
  <dcterms:modified xsi:type="dcterms:W3CDTF">2020-09-12T02:08:00Z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