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5" r:id="rId2"/>
    <p:sldId id="276" r:id="rId3"/>
    <p:sldId id="281" r:id="rId4"/>
    <p:sldId id="286" r:id="rId5"/>
    <p:sldId id="292" r:id="rId6"/>
    <p:sldId id="293" r:id="rId7"/>
    <p:sldId id="296" r:id="rId8"/>
    <p:sldId id="290" r:id="rId9"/>
    <p:sldId id="294" r:id="rId10"/>
    <p:sldId id="295" r:id="rId11"/>
    <p:sldId id="297" r:id="rId12"/>
    <p:sldId id="298" r:id="rId13"/>
    <p:sldId id="291" r:id="rId14"/>
    <p:sldId id="28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38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6F35B-0075-438C-93B3-203E4DCEDCD9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86F9-8F70-4642-9326-5A751CC7D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3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A267-176E-4973-97B5-03E3FB5CEC27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62219"/>
              </p:ext>
            </p:extLst>
          </p:nvPr>
        </p:nvGraphicFramePr>
        <p:xfrm>
          <a:off x="1716613" y="1782457"/>
          <a:ext cx="878114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项目列表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开始时间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现阶段主要问题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结直肠癌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2020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18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号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找具体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</a:rPr>
                        <a:t>lnc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生物功能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41672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99299" y="9038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课题总览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4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LncRNA-miRNA</a:t>
            </a:r>
            <a:r>
              <a:rPr lang="zh-CN" altLang="en-US" sz="2800" dirty="0"/>
              <a:t>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5C0081-7323-4849-BA69-7628C4867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59" y="891171"/>
            <a:ext cx="10446409" cy="41254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1330F04-23BF-46ED-8206-AF6B44818A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5" r="1521" b="56984"/>
          <a:stretch/>
        </p:blipFill>
        <p:spPr>
          <a:xfrm>
            <a:off x="7018565" y="5206404"/>
            <a:ext cx="4918970" cy="152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miRNA</a:t>
            </a:r>
            <a:r>
              <a:rPr lang="zh-CN" altLang="en-US" sz="2800" dirty="0"/>
              <a:t>靶基因</a:t>
            </a:r>
            <a:r>
              <a:rPr lang="en-US" altLang="zh-CN" sz="2800" dirty="0"/>
              <a:t>KEGG</a:t>
            </a:r>
            <a:r>
              <a:rPr lang="zh-CN" altLang="en-US" sz="2800" dirty="0"/>
              <a:t>富集：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B510FF-39E3-473F-8C45-A3BA0A31F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71" b="-146"/>
          <a:stretch/>
        </p:blipFill>
        <p:spPr>
          <a:xfrm>
            <a:off x="0" y="895547"/>
            <a:ext cx="4152550" cy="504279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A2A502-4E67-4183-9959-9018EE54013D}"/>
              </a:ext>
            </a:extLst>
          </p:cNvPr>
          <p:cNvSpPr txBox="1"/>
          <p:nvPr/>
        </p:nvSpPr>
        <p:spPr>
          <a:xfrm>
            <a:off x="1384184" y="618915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miR-19-3p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762D63-51EC-4CA0-B9CF-F1429E9DC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67" b="-180"/>
          <a:stretch/>
        </p:blipFill>
        <p:spPr>
          <a:xfrm>
            <a:off x="4152550" y="895547"/>
            <a:ext cx="3979179" cy="52147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2E7223-ABEB-46C9-85CB-7E7A155DB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118" y="1047565"/>
            <a:ext cx="3979178" cy="46380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26E6303-64D4-426E-BB9E-B2BEBCE1EA1B}"/>
              </a:ext>
            </a:extLst>
          </p:cNvPr>
          <p:cNvSpPr txBox="1"/>
          <p:nvPr/>
        </p:nvSpPr>
        <p:spPr>
          <a:xfrm>
            <a:off x="5547221" y="6191272"/>
            <a:ext cx="1390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miR-96-5p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40EC72-D0CB-4DBD-B90C-4EF206B96A2D}"/>
              </a:ext>
            </a:extLst>
          </p:cNvPr>
          <p:cNvSpPr txBox="1"/>
          <p:nvPr/>
        </p:nvSpPr>
        <p:spPr>
          <a:xfrm>
            <a:off x="10121318" y="6183835"/>
            <a:ext cx="173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miR-9-5p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92BA4D-82FE-45E5-A5EA-0488B72753A1}"/>
              </a:ext>
            </a:extLst>
          </p:cNvPr>
          <p:cNvSpPr/>
          <p:nvPr/>
        </p:nvSpPr>
        <p:spPr>
          <a:xfrm>
            <a:off x="1174458" y="2550254"/>
            <a:ext cx="838899" cy="184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D813D5-F8D3-4630-A32F-1820A6B1AF7B}"/>
              </a:ext>
            </a:extLst>
          </p:cNvPr>
          <p:cNvSpPr/>
          <p:nvPr/>
        </p:nvSpPr>
        <p:spPr>
          <a:xfrm>
            <a:off x="5378745" y="2887212"/>
            <a:ext cx="838899" cy="184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1B80DA-EA69-441B-B44F-72FAF397646C}"/>
              </a:ext>
            </a:extLst>
          </p:cNvPr>
          <p:cNvSpPr/>
          <p:nvPr/>
        </p:nvSpPr>
        <p:spPr>
          <a:xfrm>
            <a:off x="9548078" y="4556623"/>
            <a:ext cx="838899" cy="184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88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miRNA</a:t>
            </a:r>
            <a:r>
              <a:rPr lang="zh-CN" altLang="en-US" sz="2800" dirty="0"/>
              <a:t>靶基因：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B716E0-55DB-4FFA-B753-51CF7052F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7" y="638410"/>
            <a:ext cx="12057143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2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3" y="266330"/>
            <a:ext cx="1134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转录因子靶基因的富集（</a:t>
            </a:r>
            <a:r>
              <a:rPr lang="en-US" altLang="zh-CN" sz="2800" dirty="0"/>
              <a:t>20</a:t>
            </a:r>
            <a:r>
              <a:rPr lang="zh-CN" altLang="en-US" sz="2800" dirty="0"/>
              <a:t>个转录因子的靶基因富集到结直肠癌）：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09AC56-6F91-4827-BC46-64BB73CB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0" y="1057756"/>
            <a:ext cx="4315438" cy="55339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CF8D8ED-BC88-4EA1-9C6D-A76829E7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346" y="1175782"/>
            <a:ext cx="7590490" cy="96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67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00511"/>
              </p:ext>
            </p:extLst>
          </p:nvPr>
        </p:nvGraphicFramePr>
        <p:xfrm>
          <a:off x="1618394" y="1352066"/>
          <a:ext cx="8781143" cy="228757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43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下步计划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173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）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lncRNA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结合靶标蛋白的分析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）</a:t>
                      </a:r>
                      <a:r>
                        <a:rPr lang="zh-CN" altLang="en-US" dirty="0"/>
                        <a:t>开始写毕业论文</a:t>
                      </a:r>
                      <a:endParaRPr lang="en-US" altLang="zh-CN" dirty="0"/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5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77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64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563" y="1020317"/>
            <a:ext cx="5342857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FE4799-7064-4657-91B9-9C00E38868E1}"/>
              </a:ext>
            </a:extLst>
          </p:cNvPr>
          <p:cNvSpPr txBox="1"/>
          <p:nvPr/>
        </p:nvSpPr>
        <p:spPr>
          <a:xfrm>
            <a:off x="665827" y="333930"/>
            <a:ext cx="289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主要工作：</a:t>
            </a:r>
            <a:endParaRPr lang="en-US" altLang="zh-CN" sz="3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D8B995-52FD-46D0-9BF2-FFCAA9A87B6C}"/>
              </a:ext>
            </a:extLst>
          </p:cNvPr>
          <p:cNvSpPr txBox="1"/>
          <p:nvPr/>
        </p:nvSpPr>
        <p:spPr>
          <a:xfrm>
            <a:off x="1171852" y="1278384"/>
            <a:ext cx="607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Annolnc2</a:t>
            </a:r>
            <a:r>
              <a:rPr lang="zh-CN" altLang="en-US" dirty="0"/>
              <a:t>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B38F87-5635-4A60-B27B-CD9886ED8488}"/>
              </a:ext>
            </a:extLst>
          </p:cNvPr>
          <p:cNvSpPr txBox="1"/>
          <p:nvPr/>
        </p:nvSpPr>
        <p:spPr>
          <a:xfrm>
            <a:off x="665827" y="3251446"/>
            <a:ext cx="2894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主要问题：</a:t>
            </a:r>
            <a:endParaRPr lang="en-US" altLang="zh-CN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C72C1A-103B-40A7-B084-E08F21C5B35F}"/>
              </a:ext>
            </a:extLst>
          </p:cNvPr>
          <p:cNvSpPr txBox="1"/>
          <p:nvPr/>
        </p:nvSpPr>
        <p:spPr>
          <a:xfrm>
            <a:off x="1171852" y="4372143"/>
            <a:ext cx="55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下一步的思路</a:t>
            </a:r>
          </a:p>
        </p:txBody>
      </p:sp>
    </p:spTree>
    <p:extLst>
      <p:ext uri="{BB962C8B-B14F-4D97-AF65-F5344CB8AC3E}">
        <p14:creationId xmlns:p14="http://schemas.microsoft.com/office/powerpoint/2010/main" val="323415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时间序列分析</a:t>
            </a:r>
            <a:r>
              <a:rPr lang="en-US" altLang="zh-CN" sz="2800" dirty="0"/>
              <a:t>(</a:t>
            </a:r>
            <a:r>
              <a:rPr lang="en-US" altLang="zh-CN" sz="2800" dirty="0" err="1"/>
              <a:t>maSigPro</a:t>
            </a:r>
            <a:r>
              <a:rPr lang="en-US" altLang="zh-CN" sz="2800" dirty="0"/>
              <a:t>)</a:t>
            </a:r>
            <a:r>
              <a:rPr lang="zh-CN" altLang="en-US" sz="2800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2F4575-AD7A-4144-947B-3D4D9C94F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581" y="1107297"/>
            <a:ext cx="5165579" cy="52274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A4C646-90E2-4E84-8260-64FCF5775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3" y="935972"/>
            <a:ext cx="5418535" cy="539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时间序列分析</a:t>
            </a:r>
            <a:r>
              <a:rPr lang="en-US" altLang="zh-CN" sz="2800" dirty="0"/>
              <a:t>(STEM)</a:t>
            </a:r>
            <a:r>
              <a:rPr lang="zh-CN" altLang="en-US" sz="2800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AA683A-9807-4F90-A134-DA6062311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3" y="1091554"/>
            <a:ext cx="5724087" cy="38575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765D2B-AE32-4E9E-A821-EA675C993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7566"/>
            <a:ext cx="5654856" cy="37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0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4" y="233759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Cluster4 genes</a:t>
            </a:r>
            <a:r>
              <a:rPr lang="zh-CN" altLang="en-US" sz="2800" dirty="0"/>
              <a:t>富集分析：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A6A7B9D-3CDA-4326-8370-0C3722C6AF34}"/>
              </a:ext>
            </a:extLst>
          </p:cNvPr>
          <p:cNvGrpSpPr/>
          <p:nvPr/>
        </p:nvGrpSpPr>
        <p:grpSpPr>
          <a:xfrm>
            <a:off x="611337" y="901324"/>
            <a:ext cx="4128443" cy="5347250"/>
            <a:chOff x="611337" y="901324"/>
            <a:chExt cx="4128443" cy="534725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7A05C05-715C-4FF6-9DA2-5F2BDDA4A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337" y="901324"/>
              <a:ext cx="4128443" cy="534725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F0D4C29-1B92-4CEC-B0B2-CF070377A32D}"/>
                </a:ext>
              </a:extLst>
            </p:cNvPr>
            <p:cNvSpPr/>
            <p:nvPr/>
          </p:nvSpPr>
          <p:spPr>
            <a:xfrm>
              <a:off x="2088859" y="1426128"/>
              <a:ext cx="838899" cy="1845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CF293A-3248-4840-9342-F8DE69657C1F}"/>
              </a:ext>
            </a:extLst>
          </p:cNvPr>
          <p:cNvGrpSpPr/>
          <p:nvPr/>
        </p:nvGrpSpPr>
        <p:grpSpPr>
          <a:xfrm>
            <a:off x="6217302" y="1136151"/>
            <a:ext cx="4804793" cy="4588779"/>
            <a:chOff x="3357693" y="-489456"/>
            <a:chExt cx="4804793" cy="458877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82453B5-C2D5-44BA-9C60-391352AF0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2" t="-1" r="412" b="869"/>
            <a:stretch/>
          </p:blipFill>
          <p:spPr>
            <a:xfrm>
              <a:off x="3357693" y="-489456"/>
              <a:ext cx="4804793" cy="4588779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5D7404F-03E4-470A-A479-8FDA2CC11F95}"/>
                </a:ext>
              </a:extLst>
            </p:cNvPr>
            <p:cNvSpPr/>
            <p:nvPr/>
          </p:nvSpPr>
          <p:spPr>
            <a:xfrm>
              <a:off x="4387135" y="2324389"/>
              <a:ext cx="822121" cy="1452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995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CRC-pathway</a:t>
            </a:r>
            <a:r>
              <a:rPr lang="zh-CN" altLang="en-US" sz="2800" dirty="0"/>
              <a:t>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62FD28-6283-426C-BCA3-B283CB6AE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" y="1037642"/>
            <a:ext cx="6486546" cy="492656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39E3C239-94FF-4C2B-BF83-2E10236857C1}"/>
              </a:ext>
            </a:extLst>
          </p:cNvPr>
          <p:cNvGrpSpPr/>
          <p:nvPr/>
        </p:nvGrpSpPr>
        <p:grpSpPr>
          <a:xfrm>
            <a:off x="6652471" y="789550"/>
            <a:ext cx="5257708" cy="5556081"/>
            <a:chOff x="7028149" y="965718"/>
            <a:chExt cx="4882029" cy="537991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9AA013D-17C5-4979-94BB-A34C0B8F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56" t="1412" r="16199" b="1301"/>
            <a:stretch/>
          </p:blipFill>
          <p:spPr>
            <a:xfrm>
              <a:off x="7028149" y="965718"/>
              <a:ext cx="4882029" cy="4926563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9DBB69D-ECB5-4993-96CA-4DF8A7974A0E}"/>
                </a:ext>
              </a:extLst>
            </p:cNvPr>
            <p:cNvSpPr txBox="1"/>
            <p:nvPr/>
          </p:nvSpPr>
          <p:spPr>
            <a:xfrm>
              <a:off x="8458500" y="5976299"/>
              <a:ext cx="3004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https://genemania.org/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42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07996" y="266330"/>
            <a:ext cx="11829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Co-expression network</a:t>
            </a:r>
            <a:r>
              <a:rPr lang="zh-CN" altLang="en-US" sz="2800" dirty="0"/>
              <a:t>：</a:t>
            </a:r>
            <a:r>
              <a:rPr lang="en-US" altLang="zh-CN" sz="2800" dirty="0"/>
              <a:t>5 key CRC gene and 25 </a:t>
            </a:r>
            <a:r>
              <a:rPr lang="en-US" altLang="zh-CN" sz="2800" dirty="0" err="1"/>
              <a:t>lnc</a:t>
            </a:r>
            <a:r>
              <a:rPr lang="en-US" altLang="zh-CN" sz="2800" dirty="0"/>
              <a:t>-gene(56trans)</a:t>
            </a:r>
            <a:endParaRPr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FC71541-19B3-41F5-A13F-C5809D50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50" y="1185160"/>
            <a:ext cx="8358208" cy="48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AnnoLnc2</a:t>
            </a:r>
            <a:r>
              <a:rPr lang="zh-CN" altLang="en-US" sz="2800" dirty="0"/>
              <a:t>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15373C-CCF1-4D1D-9659-E9017D93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54" y="1188864"/>
            <a:ext cx="5630750" cy="16452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CDCFA1B-8701-4EC5-AC13-4875B22FA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354" y="3425607"/>
            <a:ext cx="5133109" cy="24188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0E7F6C-43CB-4CF9-B495-400295B38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092" y="3813330"/>
            <a:ext cx="4600554" cy="2045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DD4A24-6D31-4DA8-ACAB-352DA1A64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916" y="789550"/>
            <a:ext cx="2852344" cy="271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205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14244</TotalTime>
  <Words>130</Words>
  <Application>Microsoft Office PowerPoint</Application>
  <PresentationFormat>宽屏</PresentationFormat>
  <Paragraphs>28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1691151269@qq.com</dc:creator>
  <cp:lastModifiedBy>jmzhang</cp:lastModifiedBy>
  <cp:revision>202</cp:revision>
  <dcterms:created xsi:type="dcterms:W3CDTF">2017-10-23T02:03:00Z</dcterms:created>
  <dcterms:modified xsi:type="dcterms:W3CDTF">2020-09-12T08:19:10Z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2052-10.1.0.7023</vt:lpwstr>
  </property>
</Properties>
</file>