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75" r:id="rId2"/>
    <p:sldId id="276" r:id="rId3"/>
    <p:sldId id="281" r:id="rId4"/>
    <p:sldId id="292" r:id="rId5"/>
    <p:sldId id="286" r:id="rId6"/>
    <p:sldId id="290" r:id="rId7"/>
    <p:sldId id="28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38" autoAdjust="0"/>
  </p:normalViewPr>
  <p:slideViewPr>
    <p:cSldViewPr snapToGrid="0">
      <p:cViewPr varScale="1">
        <p:scale>
          <a:sx n="76" d="100"/>
          <a:sy n="76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6F35B-0075-438C-93B3-203E4DCEDCD9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086F9-8F70-4642-9326-5A751CC7D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932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A267-176E-4973-97B5-03E3FB5CEC27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CA267-176E-4973-97B5-03E3FB5CEC27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3CD1A-5227-4C39-9D68-8455E1A4A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115665"/>
              </p:ext>
            </p:extLst>
          </p:nvPr>
        </p:nvGraphicFramePr>
        <p:xfrm>
          <a:off x="1716613" y="1782457"/>
          <a:ext cx="878114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731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4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5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项目列表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开始时间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现阶段主要问题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结直肠癌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2020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年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6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月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18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号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整理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416727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399299" y="90382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课题总览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8AB3BD-5D92-4C4E-8197-C23B9B990F73}"/>
              </a:ext>
            </a:extLst>
          </p:cNvPr>
          <p:cNvSpPr txBox="1"/>
          <p:nvPr/>
        </p:nvSpPr>
        <p:spPr>
          <a:xfrm>
            <a:off x="9997392" y="5119132"/>
            <a:ext cx="100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张敬民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14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563" y="1020317"/>
            <a:ext cx="5342857" cy="4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1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7FE4799-7064-4657-91B9-9C00E38868E1}"/>
              </a:ext>
            </a:extLst>
          </p:cNvPr>
          <p:cNvSpPr txBox="1"/>
          <p:nvPr/>
        </p:nvSpPr>
        <p:spPr>
          <a:xfrm>
            <a:off x="665827" y="333930"/>
            <a:ext cx="289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主要工作：</a:t>
            </a:r>
            <a:endParaRPr lang="en-US" altLang="zh-CN" sz="36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1D8B995-52FD-46D0-9BF2-FFCAA9A87B6C}"/>
              </a:ext>
            </a:extLst>
          </p:cNvPr>
          <p:cNvSpPr txBox="1"/>
          <p:nvPr/>
        </p:nvSpPr>
        <p:spPr>
          <a:xfrm>
            <a:off x="1171852" y="1278384"/>
            <a:ext cx="6076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lncRNA</a:t>
            </a:r>
            <a:r>
              <a:rPr lang="zh-CN" altLang="en-US" dirty="0"/>
              <a:t>的靶标</a:t>
            </a:r>
            <a:r>
              <a:rPr lang="en-US" altLang="zh-CN" dirty="0"/>
              <a:t>miRNA</a:t>
            </a:r>
            <a:r>
              <a:rPr lang="zh-CN" altLang="en-US" dirty="0"/>
              <a:t>的生存分析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构建</a:t>
            </a:r>
            <a:r>
              <a:rPr lang="en-US" altLang="zh-CN" dirty="0"/>
              <a:t>ceRNA</a:t>
            </a:r>
            <a:r>
              <a:rPr lang="zh-CN" altLang="en-US" dirty="0"/>
              <a:t>网络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B38F87-5635-4A60-B27B-CD9886ED8488}"/>
              </a:ext>
            </a:extLst>
          </p:cNvPr>
          <p:cNvSpPr txBox="1"/>
          <p:nvPr/>
        </p:nvSpPr>
        <p:spPr>
          <a:xfrm>
            <a:off x="665827" y="3251446"/>
            <a:ext cx="2894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主要问题：</a:t>
            </a:r>
            <a:endParaRPr lang="en-US" altLang="zh-CN" sz="36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C72C1A-103B-40A7-B084-E08F21C5B35F}"/>
              </a:ext>
            </a:extLst>
          </p:cNvPr>
          <p:cNvSpPr txBox="1"/>
          <p:nvPr/>
        </p:nvSpPr>
        <p:spPr>
          <a:xfrm>
            <a:off x="1171852" y="4372143"/>
            <a:ext cx="554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思路</a:t>
            </a:r>
          </a:p>
        </p:txBody>
      </p:sp>
    </p:spTree>
    <p:extLst>
      <p:ext uri="{BB962C8B-B14F-4D97-AF65-F5344CB8AC3E}">
        <p14:creationId xmlns:p14="http://schemas.microsoft.com/office/powerpoint/2010/main" val="323415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DBC3251-46DB-492C-B38E-0E7678453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10987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B4DCEDF-B0C4-4785-B51F-40CC938EE91C}"/>
              </a:ext>
            </a:extLst>
          </p:cNvPr>
          <p:cNvGrpSpPr/>
          <p:nvPr/>
        </p:nvGrpSpPr>
        <p:grpSpPr>
          <a:xfrm>
            <a:off x="2066555" y="1206500"/>
            <a:ext cx="6819900" cy="4567925"/>
            <a:chOff x="416720" y="447675"/>
            <a:chExt cx="6819900" cy="456792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D286202-69BD-45AF-B045-6620BA0CB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6720" y="447675"/>
              <a:ext cx="6819900" cy="108585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47347A6-CBCD-4D84-9029-60BDAAEFA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920" y="1414690"/>
              <a:ext cx="6486525" cy="981075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CA975C3F-01DC-4508-B8C3-824C5079C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1020" y="2289630"/>
              <a:ext cx="6496050" cy="89535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41968BE-CC96-4EAD-AC4A-AC03DFDBD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8482" y="3170015"/>
              <a:ext cx="6505575" cy="93345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0906D3B6-5CE9-4DA4-8BE0-9724E2059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2920" y="4025000"/>
              <a:ext cx="6610350" cy="990600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84BB6BF-9F9B-4C4B-962D-E2730E544A40}"/>
              </a:ext>
            </a:extLst>
          </p:cNvPr>
          <p:cNvSpPr txBox="1"/>
          <p:nvPr/>
        </p:nvSpPr>
        <p:spPr>
          <a:xfrm>
            <a:off x="133164" y="266330"/>
            <a:ext cx="9552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lncRNA</a:t>
            </a:r>
            <a:r>
              <a:rPr lang="zh-CN" altLang="en-US" sz="2800" dirty="0"/>
              <a:t>靶标</a:t>
            </a:r>
            <a:r>
              <a:rPr lang="en-US" altLang="zh-CN" sz="2800" dirty="0"/>
              <a:t>miRNA</a:t>
            </a:r>
            <a:r>
              <a:rPr lang="zh-CN" altLang="en-US" sz="2800" dirty="0"/>
              <a:t>的生存分析：</a:t>
            </a:r>
          </a:p>
        </p:txBody>
      </p:sp>
    </p:spTree>
    <p:extLst>
      <p:ext uri="{BB962C8B-B14F-4D97-AF65-F5344CB8AC3E}">
        <p14:creationId xmlns:p14="http://schemas.microsoft.com/office/powerpoint/2010/main" val="3834552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AD39E8C-E4AF-4958-8296-11F0464408B2}"/>
              </a:ext>
            </a:extLst>
          </p:cNvPr>
          <p:cNvSpPr txBox="1"/>
          <p:nvPr/>
        </p:nvSpPr>
        <p:spPr>
          <a:xfrm>
            <a:off x="133164" y="266330"/>
            <a:ext cx="9552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lncRNA</a:t>
            </a:r>
            <a:r>
              <a:rPr lang="zh-CN" altLang="en-US" sz="2800" dirty="0"/>
              <a:t>靶标</a:t>
            </a:r>
            <a:r>
              <a:rPr lang="en-US" altLang="zh-CN" sz="2800" dirty="0"/>
              <a:t>miRNA</a:t>
            </a:r>
            <a:r>
              <a:rPr lang="zh-CN" altLang="en-US" sz="2800" dirty="0"/>
              <a:t>的生存分析：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FAF83CD-467B-42D9-BC5D-CD7DBD07D904}"/>
              </a:ext>
            </a:extLst>
          </p:cNvPr>
          <p:cNvGrpSpPr/>
          <p:nvPr/>
        </p:nvGrpSpPr>
        <p:grpSpPr>
          <a:xfrm>
            <a:off x="1644503" y="960799"/>
            <a:ext cx="8300393" cy="5437924"/>
            <a:chOff x="1526796" y="1012925"/>
            <a:chExt cx="8300393" cy="543792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6833A14-F107-43D7-8A51-E55A1507C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6796" y="1012925"/>
              <a:ext cx="2524431" cy="2524431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79DA2FC-08D7-4F70-A931-AC22DAE64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3037" y="1109445"/>
              <a:ext cx="2427912" cy="2427912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CD5DA9B-7D9E-4250-B263-96DC711F3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759" y="1012926"/>
              <a:ext cx="2524430" cy="252443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44C6793A-F2CD-42EE-84DF-CBB855761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6796" y="3845321"/>
              <a:ext cx="2593597" cy="2593597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237D622A-E1D5-42AE-9A4C-DD08F410B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3037" y="3857252"/>
              <a:ext cx="2593597" cy="25935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550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4CD20EDE-B6FF-4DF2-96F7-3472241E53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" t="3059" r="1530" b="3364"/>
          <a:stretch/>
        </p:blipFill>
        <p:spPr>
          <a:xfrm>
            <a:off x="2506462" y="266330"/>
            <a:ext cx="6711192" cy="641757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9801511-E7DC-4E05-971C-B7E107511742}"/>
              </a:ext>
            </a:extLst>
          </p:cNvPr>
          <p:cNvSpPr txBox="1"/>
          <p:nvPr/>
        </p:nvSpPr>
        <p:spPr>
          <a:xfrm>
            <a:off x="133164" y="266330"/>
            <a:ext cx="9552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构建</a:t>
            </a:r>
            <a:r>
              <a:rPr lang="en-US" altLang="zh-CN" sz="2800" dirty="0"/>
              <a:t>ceRNA</a:t>
            </a:r>
            <a:r>
              <a:rPr lang="zh-CN" altLang="en-US" sz="2800" dirty="0"/>
              <a:t>网络：</a:t>
            </a:r>
          </a:p>
        </p:txBody>
      </p:sp>
    </p:spTree>
    <p:extLst>
      <p:ext uri="{BB962C8B-B14F-4D97-AF65-F5344CB8AC3E}">
        <p14:creationId xmlns:p14="http://schemas.microsoft.com/office/powerpoint/2010/main" val="307824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004591"/>
              </p:ext>
            </p:extLst>
          </p:nvPr>
        </p:nvGraphicFramePr>
        <p:xfrm>
          <a:off x="1618394" y="1352066"/>
          <a:ext cx="8781143" cy="228757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731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4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433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下步计划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173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）</a:t>
                      </a:r>
                      <a:r>
                        <a:rPr lang="zh-CN" altLang="en-US" dirty="0"/>
                        <a:t>开始写毕业论文</a:t>
                      </a:r>
                      <a:endParaRPr lang="en-US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）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lncRNA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结合靶标蛋白的分析</a:t>
                      </a:r>
                      <a:endParaRPr lang="en-US" altLang="zh-CN" dirty="0"/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5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277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6450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17830</TotalTime>
  <Words>72</Words>
  <Application>Microsoft Office PowerPoint</Application>
  <PresentationFormat>宽屏</PresentationFormat>
  <Paragraphs>20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1691151269@qq.com</dc:creator>
  <cp:lastModifiedBy>jmzhang</cp:lastModifiedBy>
  <cp:revision>224</cp:revision>
  <dcterms:created xsi:type="dcterms:W3CDTF">2017-10-23T02:03:00Z</dcterms:created>
  <dcterms:modified xsi:type="dcterms:W3CDTF">2020-09-24T11:59:27Z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2052-10.1.0.7023</vt:lpwstr>
  </property>
</Properties>
</file>