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81" r:id="rId4"/>
    <p:sldId id="292" r:id="rId5"/>
    <p:sldId id="290" r:id="rId6"/>
    <p:sldId id="293" r:id="rId7"/>
    <p:sldId id="2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15665"/>
              </p:ext>
            </p:extLst>
          </p:nvPr>
        </p:nvGraphicFramePr>
        <p:xfrm>
          <a:off x="1716613" y="1782457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整理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8AB3BD-5D92-4C4E-8197-C23B9B990F73}"/>
              </a:ext>
            </a:extLst>
          </p:cNvPr>
          <p:cNvSpPr txBox="1"/>
          <p:nvPr/>
        </p:nvSpPr>
        <p:spPr>
          <a:xfrm>
            <a:off x="9997392" y="5119132"/>
            <a:ext cx="10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张敬民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E4799-7064-4657-91B9-9C00E38868E1}"/>
              </a:ext>
            </a:extLst>
          </p:cNvPr>
          <p:cNvSpPr txBox="1"/>
          <p:nvPr/>
        </p:nvSpPr>
        <p:spPr>
          <a:xfrm>
            <a:off x="665827" y="333930"/>
            <a:ext cx="2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主要工作：</a:t>
            </a:r>
            <a:endParaRPr lang="en-US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8B995-52FD-46D0-9BF2-FFCAA9A87B6C}"/>
              </a:ext>
            </a:extLst>
          </p:cNvPr>
          <p:cNvSpPr txBox="1"/>
          <p:nvPr/>
        </p:nvSpPr>
        <p:spPr>
          <a:xfrm>
            <a:off x="1171852" y="1291207"/>
            <a:ext cx="6076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写毕业论文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学习单细胞基因课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整理代码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BC3251-46DB-492C-B38E-0E767845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0987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938320-1E1F-4A29-89F4-0932FB17075D}"/>
              </a:ext>
            </a:extLst>
          </p:cNvPr>
          <p:cNvSpPr txBox="1"/>
          <p:nvPr/>
        </p:nvSpPr>
        <p:spPr>
          <a:xfrm>
            <a:off x="665827" y="333930"/>
            <a:ext cx="2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整理</a:t>
            </a:r>
            <a:r>
              <a:rPr lang="en-US" altLang="zh-CN" sz="3600" b="1" dirty="0"/>
              <a:t>R</a:t>
            </a:r>
            <a:r>
              <a:rPr lang="zh-CN" altLang="en-US" sz="3600" b="1" dirty="0"/>
              <a:t>代码：</a:t>
            </a:r>
            <a:endParaRPr lang="en-US" altLang="zh-CN" sz="36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FD032AD-B326-4C1E-B14E-40B5F7C7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40" y="1389131"/>
            <a:ext cx="3021013" cy="546886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A8FAA94-76E8-44C8-A25B-0ACEF9A3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9" y="1503431"/>
            <a:ext cx="2878355" cy="48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5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2EE3FE-6EC2-4CCA-93F4-9BBF805A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0"/>
            <a:ext cx="5122863" cy="3600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66A5DB-04AD-430C-AC7F-A9EB1B52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75" y="4121150"/>
            <a:ext cx="8162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85F98BB-416A-4219-8C1B-1EB1F812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457200"/>
            <a:ext cx="7550333" cy="2553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4E0E78-24C3-4830-BEF3-F9F9A541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2499633"/>
            <a:ext cx="7705725" cy="4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C2BE65-D625-49F5-B646-DDCBA7056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2947308"/>
            <a:ext cx="8483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4591"/>
              </p:ext>
            </p:extLst>
          </p:nvPr>
        </p:nvGraphicFramePr>
        <p:xfrm>
          <a:off x="1618394" y="1352066"/>
          <a:ext cx="8781143" cy="22875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43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下步计划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7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dirty="0"/>
                        <a:t>开始写毕业论文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lncRNA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结合靶标蛋白的分析</a:t>
                      </a:r>
                      <a:endParaRPr lang="en-US" altLang="zh-CN" dirty="0"/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5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45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18027</TotalTime>
  <Words>53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jmzhang</cp:lastModifiedBy>
  <cp:revision>241</cp:revision>
  <dcterms:created xsi:type="dcterms:W3CDTF">2017-10-23T02:03:00Z</dcterms:created>
  <dcterms:modified xsi:type="dcterms:W3CDTF">2020-10-22T13:25:12Z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