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48" r:id="rId1"/>
  </p:sldMasterIdLst>
  <p:notesMasterIdLst>
    <p:notesMasterId r:id="rId3"/>
  </p:notesMasterIdLst>
  <p:handoutMasterIdLst>
    <p:handoutMasterId r:id="rId4"/>
  </p:handoutMasterIdLst>
  <p:sldIdLst>
    <p:sldId id="259" r:id="rId2"/>
  </p:sldIdLst>
  <p:sldSz cx="9144000" cy="6858000" type="letter"/>
  <p:notesSz cx="6858000" cy="9034463"/>
  <p:embeddedFontLst>
    <p:embeddedFont>
      <p:font typeface="Calibri" panose="020F0502020204030204" pitchFamily="34" charset="0"/>
      <p:regular r:id="rId5"/>
      <p:bold r:id="rId6"/>
      <p:italic r:id="rId7"/>
      <p:boldItalic r:id="rId8"/>
    </p:embeddedFont>
    <p:embeddedFont>
      <p:font typeface="Calibri Light" panose="020F0302020204030204" pitchFamily="34" charset="0"/>
      <p:regular r:id="rId9"/>
      <p:italic r:id="rId10"/>
    </p:embeddedFont>
  </p:embeddedFontLst>
  <p:defaultTextStyle>
    <a:defPPr>
      <a:defRPr lang="en-US"/>
    </a:defPPr>
    <a:lvl1pPr algn="l" rtl="0" fontAlgn="base">
      <a:spcBef>
        <a:spcPct val="0"/>
      </a:spcBef>
      <a:spcAft>
        <a:spcPct val="0"/>
      </a:spcAft>
      <a:defRPr sz="4417" kern="1200">
        <a:solidFill>
          <a:schemeClr val="tx2"/>
        </a:solidFill>
        <a:latin typeface="Arial" charset="0"/>
        <a:ea typeface="+mn-ea"/>
        <a:cs typeface="+mn-cs"/>
      </a:defRPr>
    </a:lvl1pPr>
    <a:lvl2pPr marL="190493" algn="l" rtl="0" fontAlgn="base">
      <a:spcBef>
        <a:spcPct val="0"/>
      </a:spcBef>
      <a:spcAft>
        <a:spcPct val="0"/>
      </a:spcAft>
      <a:defRPr sz="4417" kern="1200">
        <a:solidFill>
          <a:schemeClr val="tx2"/>
        </a:solidFill>
        <a:latin typeface="Arial" charset="0"/>
        <a:ea typeface="+mn-ea"/>
        <a:cs typeface="+mn-cs"/>
      </a:defRPr>
    </a:lvl2pPr>
    <a:lvl3pPr marL="380985" algn="l" rtl="0" fontAlgn="base">
      <a:spcBef>
        <a:spcPct val="0"/>
      </a:spcBef>
      <a:spcAft>
        <a:spcPct val="0"/>
      </a:spcAft>
      <a:defRPr sz="4417" kern="1200">
        <a:solidFill>
          <a:schemeClr val="tx2"/>
        </a:solidFill>
        <a:latin typeface="Arial" charset="0"/>
        <a:ea typeface="+mn-ea"/>
        <a:cs typeface="+mn-cs"/>
      </a:defRPr>
    </a:lvl3pPr>
    <a:lvl4pPr marL="571477" algn="l" rtl="0" fontAlgn="base">
      <a:spcBef>
        <a:spcPct val="0"/>
      </a:spcBef>
      <a:spcAft>
        <a:spcPct val="0"/>
      </a:spcAft>
      <a:defRPr sz="4417" kern="1200">
        <a:solidFill>
          <a:schemeClr val="tx2"/>
        </a:solidFill>
        <a:latin typeface="Arial" charset="0"/>
        <a:ea typeface="+mn-ea"/>
        <a:cs typeface="+mn-cs"/>
      </a:defRPr>
    </a:lvl4pPr>
    <a:lvl5pPr marL="761970" algn="l" rtl="0" fontAlgn="base">
      <a:spcBef>
        <a:spcPct val="0"/>
      </a:spcBef>
      <a:spcAft>
        <a:spcPct val="0"/>
      </a:spcAft>
      <a:defRPr sz="4417" kern="1200">
        <a:solidFill>
          <a:schemeClr val="tx2"/>
        </a:solidFill>
        <a:latin typeface="Arial" charset="0"/>
        <a:ea typeface="+mn-ea"/>
        <a:cs typeface="+mn-cs"/>
      </a:defRPr>
    </a:lvl5pPr>
    <a:lvl6pPr marL="952462" algn="l" defTabSz="380985" rtl="0" eaLnBrk="1" latinLnBrk="0" hangingPunct="1">
      <a:defRPr sz="4417" kern="1200">
        <a:solidFill>
          <a:schemeClr val="tx2"/>
        </a:solidFill>
        <a:latin typeface="Arial" charset="0"/>
        <a:ea typeface="+mn-ea"/>
        <a:cs typeface="+mn-cs"/>
      </a:defRPr>
    </a:lvl6pPr>
    <a:lvl7pPr marL="1142954" algn="l" defTabSz="380985" rtl="0" eaLnBrk="1" latinLnBrk="0" hangingPunct="1">
      <a:defRPr sz="4417" kern="1200">
        <a:solidFill>
          <a:schemeClr val="tx2"/>
        </a:solidFill>
        <a:latin typeface="Arial" charset="0"/>
        <a:ea typeface="+mn-ea"/>
        <a:cs typeface="+mn-cs"/>
      </a:defRPr>
    </a:lvl7pPr>
    <a:lvl8pPr marL="1333447" algn="l" defTabSz="380985" rtl="0" eaLnBrk="1" latinLnBrk="0" hangingPunct="1">
      <a:defRPr sz="4417" kern="1200">
        <a:solidFill>
          <a:schemeClr val="tx2"/>
        </a:solidFill>
        <a:latin typeface="Arial" charset="0"/>
        <a:ea typeface="+mn-ea"/>
        <a:cs typeface="+mn-cs"/>
      </a:defRPr>
    </a:lvl8pPr>
    <a:lvl9pPr marL="1523939" algn="l" defTabSz="380985" rtl="0" eaLnBrk="1" latinLnBrk="0" hangingPunct="1">
      <a:defRPr sz="4417" kern="1200">
        <a:solidFill>
          <a:schemeClr val="tx2"/>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4269" userDrawn="1">
          <p15:clr>
            <a:srgbClr val="A4A3A4"/>
          </p15:clr>
        </p15:guide>
        <p15:guide id="3" orient="horz" pos="720" userDrawn="1">
          <p15:clr>
            <a:srgbClr val="A4A3A4"/>
          </p15:clr>
        </p15:guide>
        <p15:guide id="4" orient="horz" pos="51" userDrawn="1">
          <p15:clr>
            <a:srgbClr val="A4A3A4"/>
          </p15:clr>
        </p15:guide>
        <p15:guide id="5" orient="horz" pos="977" userDrawn="1">
          <p15:clr>
            <a:srgbClr val="A4A3A4"/>
          </p15:clr>
        </p15:guide>
        <p15:guide id="6" orient="horz" pos="180" userDrawn="1">
          <p15:clr>
            <a:srgbClr val="A4A3A4"/>
          </p15:clr>
        </p15:guide>
        <p15:guide id="7" orient="horz" pos="2220" userDrawn="1">
          <p15:clr>
            <a:srgbClr val="A4A3A4"/>
          </p15:clr>
        </p15:guide>
        <p15:guide id="8" pos="2880" userDrawn="1">
          <p15:clr>
            <a:srgbClr val="A4A3A4"/>
          </p15:clr>
        </p15:guide>
        <p15:guide id="9" pos="1860" userDrawn="1">
          <p15:clr>
            <a:srgbClr val="A4A3A4"/>
          </p15:clr>
        </p15:guide>
        <p15:guide id="10" pos="5568" userDrawn="1">
          <p15:clr>
            <a:srgbClr val="A4A3A4"/>
          </p15:clr>
        </p15:guide>
        <p15:guide id="11" pos="3780" userDrawn="1">
          <p15:clr>
            <a:srgbClr val="A4A3A4"/>
          </p15:clr>
        </p15:guide>
        <p15:guide id="12" pos="60" userDrawn="1">
          <p15:clr>
            <a:srgbClr val="A4A3A4"/>
          </p15:clr>
        </p15:guide>
        <p15:guide id="13" pos="3900" userDrawn="1">
          <p15:clr>
            <a:srgbClr val="A4A3A4"/>
          </p15:clr>
        </p15:guide>
        <p15:guide id="14" pos="1980" userDrawn="1">
          <p15:clr>
            <a:srgbClr val="A4A3A4"/>
          </p15:clr>
        </p15:guide>
        <p15:guide id="15" pos="570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k Salamon" initials="" lastIdx="2" clrIdx="0"/>
  <p:cmAuthor id="1" name="Mohamed Safi" initials="MS" lastIdx="5"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669900"/>
    <a:srgbClr val="0F7346"/>
    <a:srgbClr val="2CC04F"/>
    <a:srgbClr val="80C486"/>
    <a:srgbClr val="74D083"/>
    <a:srgbClr val="68DC84"/>
    <a:srgbClr val="7DE195"/>
    <a:srgbClr val="17672A"/>
    <a:srgbClr val="2DC7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8" autoAdjust="0"/>
    <p:restoredTop sz="95903" autoAdjust="0"/>
  </p:normalViewPr>
  <p:slideViewPr>
    <p:cSldViewPr>
      <p:cViewPr varScale="1">
        <p:scale>
          <a:sx n="109" d="100"/>
          <a:sy n="109" d="100"/>
        </p:scale>
        <p:origin x="1080" y="192"/>
      </p:cViewPr>
      <p:guideLst>
        <p:guide orient="horz" pos="2160"/>
        <p:guide orient="horz" pos="4269"/>
        <p:guide orient="horz" pos="720"/>
        <p:guide orient="horz" pos="51"/>
        <p:guide orient="horz" pos="977"/>
        <p:guide orient="horz" pos="180"/>
        <p:guide orient="horz" pos="2220"/>
        <p:guide pos="2880"/>
        <p:guide pos="1860"/>
        <p:guide pos="5568"/>
        <p:guide pos="3780"/>
        <p:guide pos="60"/>
        <p:guide pos="3900"/>
        <p:guide pos="1980"/>
        <p:guide pos="57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228600" cy="2286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commentAuthors" Target="commentAuthors.xml"/><Relationship Id="rId5" Type="http://schemas.openxmlformats.org/officeDocument/2006/relationships/font" Target="fonts/font1.fntdata"/><Relationship Id="rId15" Type="http://schemas.openxmlformats.org/officeDocument/2006/relationships/tableStyles" Target="tableStyles.xml"/><Relationship Id="rId10" Type="http://schemas.openxmlformats.org/officeDocument/2006/relationships/font" Target="fonts/font6.fntdata"/><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2438"/>
          </a:xfrm>
          <a:prstGeom prst="rect">
            <a:avLst/>
          </a:prstGeom>
          <a:noFill/>
          <a:ln w="9525">
            <a:noFill/>
            <a:miter lim="800000"/>
            <a:headEnd/>
            <a:tailEnd/>
          </a:ln>
          <a:effectLst/>
        </p:spPr>
        <p:txBody>
          <a:bodyPr vert="horz" wrap="square" lIns="89675" tIns="44838" rIns="89675" bIns="44838" numCol="1" anchor="t" anchorCtr="0" compatLnSpc="1">
            <a:prstTxWarp prst="textNoShape">
              <a:avLst/>
            </a:prstTxWarp>
          </a:bodyPr>
          <a:lstStyle>
            <a:lvl1pPr algn="l" defTabSz="896938">
              <a:defRPr sz="1200">
                <a:solidFill>
                  <a:schemeClr val="tx1"/>
                </a:solidFill>
                <a:latin typeface="Arial" pitchFamily="34" charset="0"/>
              </a:defRPr>
            </a:lvl1pPr>
          </a:lstStyle>
          <a:p>
            <a:pPr>
              <a:defRPr/>
            </a:pPr>
            <a:endParaRPr lang="en-US"/>
          </a:p>
        </p:txBody>
      </p:sp>
      <p:sp>
        <p:nvSpPr>
          <p:cNvPr id="30723" name="Rectangle 3"/>
          <p:cNvSpPr>
            <a:spLocks noGrp="1" noChangeArrowheads="1"/>
          </p:cNvSpPr>
          <p:nvPr>
            <p:ph type="dt" sz="quarter" idx="1"/>
          </p:nvPr>
        </p:nvSpPr>
        <p:spPr bwMode="auto">
          <a:xfrm>
            <a:off x="3884613" y="0"/>
            <a:ext cx="2971800" cy="452438"/>
          </a:xfrm>
          <a:prstGeom prst="rect">
            <a:avLst/>
          </a:prstGeom>
          <a:noFill/>
          <a:ln w="9525">
            <a:noFill/>
            <a:miter lim="800000"/>
            <a:headEnd/>
            <a:tailEnd/>
          </a:ln>
          <a:effectLst/>
        </p:spPr>
        <p:txBody>
          <a:bodyPr vert="horz" wrap="square" lIns="89675" tIns="44838" rIns="89675" bIns="44838" numCol="1" anchor="t" anchorCtr="0" compatLnSpc="1">
            <a:prstTxWarp prst="textNoShape">
              <a:avLst/>
            </a:prstTxWarp>
          </a:bodyPr>
          <a:lstStyle>
            <a:lvl1pPr algn="r" defTabSz="896938">
              <a:defRPr sz="1200">
                <a:solidFill>
                  <a:schemeClr val="tx1"/>
                </a:solidFill>
                <a:latin typeface="Arial" pitchFamily="34" charset="0"/>
              </a:defRPr>
            </a:lvl1pPr>
          </a:lstStyle>
          <a:p>
            <a:pPr>
              <a:defRPr/>
            </a:pPr>
            <a:endParaRPr lang="en-US"/>
          </a:p>
        </p:txBody>
      </p:sp>
      <p:sp>
        <p:nvSpPr>
          <p:cNvPr id="30724" name="Rectangle 4"/>
          <p:cNvSpPr>
            <a:spLocks noGrp="1" noChangeArrowheads="1"/>
          </p:cNvSpPr>
          <p:nvPr>
            <p:ph type="ftr" sz="quarter" idx="2"/>
          </p:nvPr>
        </p:nvSpPr>
        <p:spPr bwMode="auto">
          <a:xfrm>
            <a:off x="0" y="8580438"/>
            <a:ext cx="2971800" cy="452437"/>
          </a:xfrm>
          <a:prstGeom prst="rect">
            <a:avLst/>
          </a:prstGeom>
          <a:noFill/>
          <a:ln w="9525">
            <a:noFill/>
            <a:miter lim="800000"/>
            <a:headEnd/>
            <a:tailEnd/>
          </a:ln>
          <a:effectLst/>
        </p:spPr>
        <p:txBody>
          <a:bodyPr vert="horz" wrap="square" lIns="89675" tIns="44838" rIns="89675" bIns="44838" numCol="1" anchor="b" anchorCtr="0" compatLnSpc="1">
            <a:prstTxWarp prst="textNoShape">
              <a:avLst/>
            </a:prstTxWarp>
          </a:bodyPr>
          <a:lstStyle>
            <a:lvl1pPr algn="l" defTabSz="896938">
              <a:defRPr sz="1200">
                <a:solidFill>
                  <a:schemeClr val="tx1"/>
                </a:solidFill>
                <a:latin typeface="Arial" pitchFamily="34" charset="0"/>
              </a:defRPr>
            </a:lvl1pPr>
          </a:lstStyle>
          <a:p>
            <a:pPr>
              <a:defRPr/>
            </a:pPr>
            <a:endParaRPr lang="en-US"/>
          </a:p>
        </p:txBody>
      </p:sp>
      <p:sp>
        <p:nvSpPr>
          <p:cNvPr id="30725" name="Rectangle 5"/>
          <p:cNvSpPr>
            <a:spLocks noGrp="1" noChangeArrowheads="1"/>
          </p:cNvSpPr>
          <p:nvPr>
            <p:ph type="sldNum" sz="quarter" idx="3"/>
          </p:nvPr>
        </p:nvSpPr>
        <p:spPr bwMode="auto">
          <a:xfrm>
            <a:off x="3884613" y="8580438"/>
            <a:ext cx="2971800" cy="452437"/>
          </a:xfrm>
          <a:prstGeom prst="rect">
            <a:avLst/>
          </a:prstGeom>
          <a:noFill/>
          <a:ln w="9525">
            <a:noFill/>
            <a:miter lim="800000"/>
            <a:headEnd/>
            <a:tailEnd/>
          </a:ln>
          <a:effectLst/>
        </p:spPr>
        <p:txBody>
          <a:bodyPr vert="horz" wrap="square" lIns="89675" tIns="44838" rIns="89675" bIns="44838" numCol="1" anchor="b" anchorCtr="0" compatLnSpc="1">
            <a:prstTxWarp prst="textNoShape">
              <a:avLst/>
            </a:prstTxWarp>
          </a:bodyPr>
          <a:lstStyle>
            <a:lvl1pPr algn="r" defTabSz="896938">
              <a:defRPr sz="1200">
                <a:solidFill>
                  <a:schemeClr val="tx1"/>
                </a:solidFill>
                <a:latin typeface="Arial" pitchFamily="34" charset="0"/>
              </a:defRPr>
            </a:lvl1pPr>
          </a:lstStyle>
          <a:p>
            <a:pPr>
              <a:defRPr/>
            </a:pPr>
            <a:fld id="{FBEE81C5-729C-4CD7-9B74-9CEC64FCCC63}" type="slidenum">
              <a:rPr lang="en-US"/>
              <a:pPr>
                <a:defRPr/>
              </a:pPr>
              <a:t>‹#›</a:t>
            </a:fld>
            <a:endParaRPr lang="en-US"/>
          </a:p>
        </p:txBody>
      </p:sp>
    </p:spTree>
    <p:extLst>
      <p:ext uri="{BB962C8B-B14F-4D97-AF65-F5344CB8AC3E}">
        <p14:creationId xmlns:p14="http://schemas.microsoft.com/office/powerpoint/2010/main" val="1680543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2438"/>
          </a:xfrm>
          <a:prstGeom prst="rect">
            <a:avLst/>
          </a:prstGeom>
          <a:noFill/>
          <a:ln w="9525">
            <a:noFill/>
            <a:miter lim="800000"/>
            <a:headEnd/>
            <a:tailEnd/>
          </a:ln>
          <a:effectLst/>
        </p:spPr>
        <p:txBody>
          <a:bodyPr vert="horz" wrap="square" lIns="89675" tIns="44838" rIns="89675" bIns="44838" numCol="1" anchor="t" anchorCtr="0" compatLnSpc="1">
            <a:prstTxWarp prst="textNoShape">
              <a:avLst/>
            </a:prstTxWarp>
          </a:bodyPr>
          <a:lstStyle>
            <a:lvl1pPr algn="l" defTabSz="896938">
              <a:defRPr sz="1200">
                <a:solidFill>
                  <a:schemeClr val="tx1"/>
                </a:solidFill>
                <a:latin typeface="Arial" pitchFamily="34" charset="0"/>
              </a:defRPr>
            </a:lvl1pPr>
          </a:lstStyle>
          <a:p>
            <a:pPr>
              <a:defRPr/>
            </a:pPr>
            <a:endParaRPr lang="en-US"/>
          </a:p>
        </p:txBody>
      </p:sp>
      <p:sp>
        <p:nvSpPr>
          <p:cNvPr id="29699" name="Rectangle 3"/>
          <p:cNvSpPr>
            <a:spLocks noGrp="1" noChangeArrowheads="1"/>
          </p:cNvSpPr>
          <p:nvPr>
            <p:ph type="dt" idx="1"/>
          </p:nvPr>
        </p:nvSpPr>
        <p:spPr bwMode="auto">
          <a:xfrm>
            <a:off x="3884613" y="0"/>
            <a:ext cx="2971800" cy="452438"/>
          </a:xfrm>
          <a:prstGeom prst="rect">
            <a:avLst/>
          </a:prstGeom>
          <a:noFill/>
          <a:ln w="9525">
            <a:noFill/>
            <a:miter lim="800000"/>
            <a:headEnd/>
            <a:tailEnd/>
          </a:ln>
          <a:effectLst/>
        </p:spPr>
        <p:txBody>
          <a:bodyPr vert="horz" wrap="square" lIns="89675" tIns="44838" rIns="89675" bIns="44838" numCol="1" anchor="t" anchorCtr="0" compatLnSpc="1">
            <a:prstTxWarp prst="textNoShape">
              <a:avLst/>
            </a:prstTxWarp>
          </a:bodyPr>
          <a:lstStyle>
            <a:lvl1pPr algn="r" defTabSz="896938">
              <a:defRPr sz="1200">
                <a:solidFill>
                  <a:schemeClr val="tx1"/>
                </a:solidFill>
                <a:latin typeface="Arial" pitchFamily="34" charset="0"/>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71575" y="677863"/>
            <a:ext cx="4516438" cy="3386137"/>
          </a:xfrm>
          <a:prstGeom prst="rect">
            <a:avLst/>
          </a:prstGeom>
          <a:noFill/>
          <a:ln w="9525">
            <a:solidFill>
              <a:srgbClr val="000000"/>
            </a:solidFill>
            <a:miter lim="800000"/>
            <a:headEnd/>
            <a:tailEnd/>
          </a:ln>
        </p:spPr>
      </p:sp>
      <p:sp>
        <p:nvSpPr>
          <p:cNvPr id="29701" name="Rectangle 5"/>
          <p:cNvSpPr>
            <a:spLocks noGrp="1" noChangeArrowheads="1"/>
          </p:cNvSpPr>
          <p:nvPr>
            <p:ph type="body" sz="quarter" idx="3"/>
          </p:nvPr>
        </p:nvSpPr>
        <p:spPr bwMode="auto">
          <a:xfrm>
            <a:off x="685800" y="4291013"/>
            <a:ext cx="5486400" cy="4065587"/>
          </a:xfrm>
          <a:prstGeom prst="rect">
            <a:avLst/>
          </a:prstGeom>
          <a:noFill/>
          <a:ln w="9525">
            <a:noFill/>
            <a:miter lim="800000"/>
            <a:headEnd/>
            <a:tailEnd/>
          </a:ln>
          <a:effectLst/>
        </p:spPr>
        <p:txBody>
          <a:bodyPr vert="horz" wrap="square" lIns="89675" tIns="44838" rIns="89675" bIns="448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0" y="8580438"/>
            <a:ext cx="2971800" cy="452437"/>
          </a:xfrm>
          <a:prstGeom prst="rect">
            <a:avLst/>
          </a:prstGeom>
          <a:noFill/>
          <a:ln w="9525">
            <a:noFill/>
            <a:miter lim="800000"/>
            <a:headEnd/>
            <a:tailEnd/>
          </a:ln>
          <a:effectLst/>
        </p:spPr>
        <p:txBody>
          <a:bodyPr vert="horz" wrap="square" lIns="89675" tIns="44838" rIns="89675" bIns="44838" numCol="1" anchor="b" anchorCtr="0" compatLnSpc="1">
            <a:prstTxWarp prst="textNoShape">
              <a:avLst/>
            </a:prstTxWarp>
          </a:bodyPr>
          <a:lstStyle>
            <a:lvl1pPr algn="l" defTabSz="896938">
              <a:defRPr sz="1200">
                <a:solidFill>
                  <a:schemeClr val="tx1"/>
                </a:solidFill>
                <a:latin typeface="Arial" pitchFamily="34" charset="0"/>
              </a:defRPr>
            </a:lvl1pPr>
          </a:lstStyle>
          <a:p>
            <a:pPr>
              <a:defRPr/>
            </a:pPr>
            <a:endParaRPr lang="en-US"/>
          </a:p>
        </p:txBody>
      </p:sp>
      <p:sp>
        <p:nvSpPr>
          <p:cNvPr id="29703" name="Rectangle 7"/>
          <p:cNvSpPr>
            <a:spLocks noGrp="1" noChangeArrowheads="1"/>
          </p:cNvSpPr>
          <p:nvPr>
            <p:ph type="sldNum" sz="quarter" idx="5"/>
          </p:nvPr>
        </p:nvSpPr>
        <p:spPr bwMode="auto">
          <a:xfrm>
            <a:off x="3884613" y="8580438"/>
            <a:ext cx="2971800" cy="452437"/>
          </a:xfrm>
          <a:prstGeom prst="rect">
            <a:avLst/>
          </a:prstGeom>
          <a:noFill/>
          <a:ln w="9525">
            <a:noFill/>
            <a:miter lim="800000"/>
            <a:headEnd/>
            <a:tailEnd/>
          </a:ln>
          <a:effectLst/>
        </p:spPr>
        <p:txBody>
          <a:bodyPr vert="horz" wrap="square" lIns="89675" tIns="44838" rIns="89675" bIns="44838" numCol="1" anchor="b" anchorCtr="0" compatLnSpc="1">
            <a:prstTxWarp prst="textNoShape">
              <a:avLst/>
            </a:prstTxWarp>
          </a:bodyPr>
          <a:lstStyle>
            <a:lvl1pPr algn="r" defTabSz="896938">
              <a:defRPr sz="1200">
                <a:solidFill>
                  <a:schemeClr val="tx1"/>
                </a:solidFill>
                <a:latin typeface="Arial" pitchFamily="34" charset="0"/>
              </a:defRPr>
            </a:lvl1pPr>
          </a:lstStyle>
          <a:p>
            <a:pPr>
              <a:defRPr/>
            </a:pPr>
            <a:fld id="{BC0772F8-A4AB-4DA4-AC18-C00742AD7468}" type="slidenum">
              <a:rPr lang="en-US"/>
              <a:pPr>
                <a:defRPr/>
              </a:pPr>
              <a:t>‹#›</a:t>
            </a:fld>
            <a:endParaRPr lang="en-US"/>
          </a:p>
        </p:txBody>
      </p:sp>
    </p:spTree>
    <p:extLst>
      <p:ext uri="{BB962C8B-B14F-4D97-AF65-F5344CB8AC3E}">
        <p14:creationId xmlns:p14="http://schemas.microsoft.com/office/powerpoint/2010/main" val="27451963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500" kern="1200">
        <a:solidFill>
          <a:schemeClr val="tx1"/>
        </a:solidFill>
        <a:latin typeface="Arial" pitchFamily="34" charset="0"/>
        <a:ea typeface="+mn-ea"/>
        <a:cs typeface="+mn-cs"/>
      </a:defRPr>
    </a:lvl1pPr>
    <a:lvl2pPr marL="190493" algn="l" rtl="0" eaLnBrk="0" fontAlgn="base" hangingPunct="0">
      <a:spcBef>
        <a:spcPct val="30000"/>
      </a:spcBef>
      <a:spcAft>
        <a:spcPct val="0"/>
      </a:spcAft>
      <a:defRPr sz="500" kern="1200">
        <a:solidFill>
          <a:schemeClr val="tx1"/>
        </a:solidFill>
        <a:latin typeface="Arial" pitchFamily="34" charset="0"/>
        <a:ea typeface="+mn-ea"/>
        <a:cs typeface="+mn-cs"/>
      </a:defRPr>
    </a:lvl2pPr>
    <a:lvl3pPr marL="380985" algn="l" rtl="0" eaLnBrk="0" fontAlgn="base" hangingPunct="0">
      <a:spcBef>
        <a:spcPct val="30000"/>
      </a:spcBef>
      <a:spcAft>
        <a:spcPct val="0"/>
      </a:spcAft>
      <a:defRPr sz="500" kern="1200">
        <a:solidFill>
          <a:schemeClr val="tx1"/>
        </a:solidFill>
        <a:latin typeface="Arial" pitchFamily="34" charset="0"/>
        <a:ea typeface="+mn-ea"/>
        <a:cs typeface="+mn-cs"/>
      </a:defRPr>
    </a:lvl3pPr>
    <a:lvl4pPr marL="571477" algn="l" rtl="0" eaLnBrk="0" fontAlgn="base" hangingPunct="0">
      <a:spcBef>
        <a:spcPct val="30000"/>
      </a:spcBef>
      <a:spcAft>
        <a:spcPct val="0"/>
      </a:spcAft>
      <a:defRPr sz="500" kern="1200">
        <a:solidFill>
          <a:schemeClr val="tx1"/>
        </a:solidFill>
        <a:latin typeface="Arial" pitchFamily="34" charset="0"/>
        <a:ea typeface="+mn-ea"/>
        <a:cs typeface="+mn-cs"/>
      </a:defRPr>
    </a:lvl4pPr>
    <a:lvl5pPr marL="761970" algn="l" rtl="0" eaLnBrk="0" fontAlgn="base" hangingPunct="0">
      <a:spcBef>
        <a:spcPct val="30000"/>
      </a:spcBef>
      <a:spcAft>
        <a:spcPct val="0"/>
      </a:spcAft>
      <a:defRPr sz="500" kern="1200">
        <a:solidFill>
          <a:schemeClr val="tx1"/>
        </a:solidFill>
        <a:latin typeface="Arial" pitchFamily="34" charset="0"/>
        <a:ea typeface="+mn-ea"/>
        <a:cs typeface="+mn-cs"/>
      </a:defRPr>
    </a:lvl5pPr>
    <a:lvl6pPr marL="952462" algn="l" defTabSz="380985" rtl="0" eaLnBrk="1" latinLnBrk="0" hangingPunct="1">
      <a:defRPr sz="500" kern="1200">
        <a:solidFill>
          <a:schemeClr val="tx1"/>
        </a:solidFill>
        <a:latin typeface="+mn-lt"/>
        <a:ea typeface="+mn-ea"/>
        <a:cs typeface="+mn-cs"/>
      </a:defRPr>
    </a:lvl6pPr>
    <a:lvl7pPr marL="1142954" algn="l" defTabSz="380985" rtl="0" eaLnBrk="1" latinLnBrk="0" hangingPunct="1">
      <a:defRPr sz="500" kern="1200">
        <a:solidFill>
          <a:schemeClr val="tx1"/>
        </a:solidFill>
        <a:latin typeface="+mn-lt"/>
        <a:ea typeface="+mn-ea"/>
        <a:cs typeface="+mn-cs"/>
      </a:defRPr>
    </a:lvl7pPr>
    <a:lvl8pPr marL="1333447" algn="l" defTabSz="380985" rtl="0" eaLnBrk="1" latinLnBrk="0" hangingPunct="1">
      <a:defRPr sz="500" kern="1200">
        <a:solidFill>
          <a:schemeClr val="tx1"/>
        </a:solidFill>
        <a:latin typeface="+mn-lt"/>
        <a:ea typeface="+mn-ea"/>
        <a:cs typeface="+mn-cs"/>
      </a:defRPr>
    </a:lvl8pPr>
    <a:lvl9pPr marL="1523939" algn="l" defTabSz="380985" rtl="0" eaLnBrk="1" latinLnBrk="0" hangingPunct="1">
      <a:defRPr sz="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Slide Image Placeholder 1"/>
          <p:cNvSpPr>
            <a:spLocks noGrp="1" noRot="1" noChangeAspect="1"/>
          </p:cNvSpPr>
          <p:nvPr>
            <p:ph type="sldImg"/>
          </p:nvPr>
        </p:nvSpPr>
        <p:spPr>
          <a:ln/>
        </p:spPr>
      </p:sp>
      <p:sp>
        <p:nvSpPr>
          <p:cNvPr id="166914" name="Notes Placeholder 2"/>
          <p:cNvSpPr>
            <a:spLocks noGrp="1"/>
          </p:cNvSpPr>
          <p:nvPr>
            <p:ph type="body" idx="1"/>
          </p:nvPr>
        </p:nvSpPr>
        <p:spPr>
          <a:noFill/>
          <a:ln/>
        </p:spPr>
        <p:txBody>
          <a:bodyPr/>
          <a:lstStyle/>
          <a:p>
            <a:pPr eaLnBrk="1" hangingPunct="1"/>
            <a:endParaRPr lang="en-US" dirty="0">
              <a:latin typeface="Arial" charset="0"/>
            </a:endParaRPr>
          </a:p>
        </p:txBody>
      </p:sp>
      <p:sp>
        <p:nvSpPr>
          <p:cNvPr id="166915" name="Slide Number Placeholder 3"/>
          <p:cNvSpPr>
            <a:spLocks noGrp="1"/>
          </p:cNvSpPr>
          <p:nvPr>
            <p:ph type="sldNum" sz="quarter" idx="5"/>
          </p:nvPr>
        </p:nvSpPr>
        <p:spPr>
          <a:noFill/>
        </p:spPr>
        <p:txBody>
          <a:bodyPr/>
          <a:lstStyle/>
          <a:p>
            <a:fld id="{D35A6B46-0B02-4F37-9ECC-F796DB2BE517}" type="slidenum">
              <a:rPr lang="en-US" smtClean="0">
                <a:latin typeface="Arial" charset="0"/>
              </a:rPr>
              <a:pPr/>
              <a:t>1</a:t>
            </a:fld>
            <a:endParaRPr lang="en-US">
              <a:latin typeface="Arial" charset="0"/>
            </a:endParaRPr>
          </a:p>
        </p:txBody>
      </p:sp>
    </p:spTree>
    <p:extLst>
      <p:ext uri="{BB962C8B-B14F-4D97-AF65-F5344CB8AC3E}">
        <p14:creationId xmlns:p14="http://schemas.microsoft.com/office/powerpoint/2010/main" val="2018371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933" y="2130558"/>
            <a:ext cx="7772136" cy="1469761"/>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865" y="3886068"/>
            <a:ext cx="6400271" cy="1752865"/>
          </a:xfrm>
          <a:prstGeom prst="rect">
            <a:avLst/>
          </a:prstGeom>
        </p:spPr>
        <p:txBody>
          <a:bodyPr/>
          <a:lstStyle>
            <a:lvl1pPr marL="0" indent="0" algn="ctr">
              <a:buNone/>
              <a:defRPr/>
            </a:lvl1pPr>
            <a:lvl2pPr marL="190504" indent="0" algn="ctr">
              <a:buNone/>
              <a:defRPr/>
            </a:lvl2pPr>
            <a:lvl3pPr marL="381008" indent="0" algn="ctr">
              <a:buNone/>
              <a:defRPr/>
            </a:lvl3pPr>
            <a:lvl4pPr marL="571512" indent="0" algn="ctr">
              <a:buNone/>
              <a:defRPr/>
            </a:lvl4pPr>
            <a:lvl5pPr marL="762015" indent="0" algn="ctr">
              <a:buNone/>
              <a:defRPr/>
            </a:lvl5pPr>
            <a:lvl6pPr marL="952519" indent="0" algn="ctr">
              <a:buNone/>
              <a:defRPr/>
            </a:lvl6pPr>
            <a:lvl7pPr marL="1143023" indent="0" algn="ctr">
              <a:buNone/>
              <a:defRPr/>
            </a:lvl7pPr>
            <a:lvl8pPr marL="1333527" indent="0" algn="ctr">
              <a:buNone/>
              <a:defRPr/>
            </a:lvl8pPr>
            <a:lvl9pPr marL="1524031"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068" y="274506"/>
            <a:ext cx="8229865"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068" y="1600068"/>
            <a:ext cx="8229865" cy="4526359"/>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797" y="274506"/>
            <a:ext cx="2057136" cy="585192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068" y="274506"/>
            <a:ext cx="6109229" cy="585192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068" y="274506"/>
            <a:ext cx="8229865"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068" y="1600068"/>
            <a:ext cx="8229865" cy="452635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636"/>
            <a:ext cx="7772136" cy="1362604"/>
          </a:xfrm>
          <a:prstGeom prst="rect">
            <a:avLst/>
          </a:prstGeom>
        </p:spPr>
        <p:txBody>
          <a:bodyPr anchor="t"/>
          <a:lstStyle>
            <a:lvl1pPr algn="l">
              <a:defRPr sz="1667" b="1" cap="all"/>
            </a:lvl1pPr>
          </a:lstStyle>
          <a:p>
            <a:r>
              <a:rPr lang="en-US"/>
              <a:t>Click to edit Master title style</a:t>
            </a:r>
          </a:p>
        </p:txBody>
      </p:sp>
      <p:sp>
        <p:nvSpPr>
          <p:cNvPr id="3" name="Text Placeholder 2"/>
          <p:cNvSpPr>
            <a:spLocks noGrp="1"/>
          </p:cNvSpPr>
          <p:nvPr>
            <p:ph type="body" idx="1"/>
          </p:nvPr>
        </p:nvSpPr>
        <p:spPr>
          <a:xfrm>
            <a:off x="722313" y="2906448"/>
            <a:ext cx="7772136" cy="1500188"/>
          </a:xfrm>
          <a:prstGeom prst="rect">
            <a:avLst/>
          </a:prstGeom>
        </p:spPr>
        <p:txBody>
          <a:bodyPr anchor="b"/>
          <a:lstStyle>
            <a:lvl1pPr marL="0" indent="0">
              <a:buNone/>
              <a:defRPr sz="833"/>
            </a:lvl1pPr>
            <a:lvl2pPr marL="190504" indent="0">
              <a:buNone/>
              <a:defRPr sz="750"/>
            </a:lvl2pPr>
            <a:lvl3pPr marL="381008" indent="0">
              <a:buNone/>
              <a:defRPr sz="667"/>
            </a:lvl3pPr>
            <a:lvl4pPr marL="571512" indent="0">
              <a:buNone/>
              <a:defRPr sz="583"/>
            </a:lvl4pPr>
            <a:lvl5pPr marL="762015" indent="0">
              <a:buNone/>
              <a:defRPr sz="583"/>
            </a:lvl5pPr>
            <a:lvl6pPr marL="952519" indent="0">
              <a:buNone/>
              <a:defRPr sz="583"/>
            </a:lvl6pPr>
            <a:lvl7pPr marL="1143023" indent="0">
              <a:buNone/>
              <a:defRPr sz="583"/>
            </a:lvl7pPr>
            <a:lvl8pPr marL="1333527" indent="0">
              <a:buNone/>
              <a:defRPr sz="583"/>
            </a:lvl8pPr>
            <a:lvl9pPr marL="1524031" indent="0">
              <a:buNone/>
              <a:defRPr sz="583"/>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068" y="274506"/>
            <a:ext cx="8229865"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068" y="1600068"/>
            <a:ext cx="4083182" cy="4526359"/>
          </a:xfrm>
          <a:prstGeom prst="rect">
            <a:avLst/>
          </a:prstGeom>
        </p:spPr>
        <p:txBody>
          <a:bodyPr/>
          <a:lstStyle>
            <a:lvl1pPr>
              <a:defRPr sz="1167"/>
            </a:lvl1pPr>
            <a:lvl2pPr>
              <a:defRPr sz="1000"/>
            </a:lvl2pPr>
            <a:lvl3pPr>
              <a:defRPr sz="833"/>
            </a:lvl3pPr>
            <a:lvl4pPr>
              <a:defRPr sz="750"/>
            </a:lvl4pPr>
            <a:lvl5pPr>
              <a:defRPr sz="750"/>
            </a:lvl5pPr>
            <a:lvl6pPr>
              <a:defRPr sz="750"/>
            </a:lvl6pPr>
            <a:lvl7pPr>
              <a:defRPr sz="750"/>
            </a:lvl7pPr>
            <a:lvl8pPr>
              <a:defRPr sz="750"/>
            </a:lvl8pPr>
            <a:lvl9pPr>
              <a:defRPr sz="7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3750" y="1600068"/>
            <a:ext cx="4083183" cy="4526359"/>
          </a:xfrm>
          <a:prstGeom prst="rect">
            <a:avLst/>
          </a:prstGeom>
        </p:spPr>
        <p:txBody>
          <a:bodyPr/>
          <a:lstStyle>
            <a:lvl1pPr>
              <a:defRPr sz="1167"/>
            </a:lvl1pPr>
            <a:lvl2pPr>
              <a:defRPr sz="1000"/>
            </a:lvl2pPr>
            <a:lvl3pPr>
              <a:defRPr sz="833"/>
            </a:lvl3pPr>
            <a:lvl4pPr>
              <a:defRPr sz="750"/>
            </a:lvl4pPr>
            <a:lvl5pPr>
              <a:defRPr sz="750"/>
            </a:lvl5pPr>
            <a:lvl6pPr>
              <a:defRPr sz="750"/>
            </a:lvl6pPr>
            <a:lvl7pPr>
              <a:defRPr sz="750"/>
            </a:lvl7pPr>
            <a:lvl8pPr>
              <a:defRPr sz="750"/>
            </a:lvl8pPr>
            <a:lvl9pPr>
              <a:defRPr sz="7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068" y="274506"/>
            <a:ext cx="8229865"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068" y="1535245"/>
            <a:ext cx="4040188" cy="639630"/>
          </a:xfrm>
          <a:prstGeom prst="rect">
            <a:avLst/>
          </a:prstGeom>
        </p:spPr>
        <p:txBody>
          <a:bodyPr anchor="b"/>
          <a:lstStyle>
            <a:lvl1pPr marL="0" indent="0">
              <a:buNone/>
              <a:defRPr sz="1000" b="1"/>
            </a:lvl1pPr>
            <a:lvl2pPr marL="190504" indent="0">
              <a:buNone/>
              <a:defRPr sz="833" b="1"/>
            </a:lvl2pPr>
            <a:lvl3pPr marL="381008" indent="0">
              <a:buNone/>
              <a:defRPr sz="750" b="1"/>
            </a:lvl3pPr>
            <a:lvl4pPr marL="571512" indent="0">
              <a:buNone/>
              <a:defRPr sz="667" b="1"/>
            </a:lvl4pPr>
            <a:lvl5pPr marL="762015" indent="0">
              <a:buNone/>
              <a:defRPr sz="667" b="1"/>
            </a:lvl5pPr>
            <a:lvl6pPr marL="952519" indent="0">
              <a:buNone/>
              <a:defRPr sz="667" b="1"/>
            </a:lvl6pPr>
            <a:lvl7pPr marL="1143023" indent="0">
              <a:buNone/>
              <a:defRPr sz="667" b="1"/>
            </a:lvl7pPr>
            <a:lvl8pPr marL="1333527" indent="0">
              <a:buNone/>
              <a:defRPr sz="667" b="1"/>
            </a:lvl8pPr>
            <a:lvl9pPr marL="1524031" indent="0">
              <a:buNone/>
              <a:defRPr sz="667" b="1"/>
            </a:lvl9pPr>
          </a:lstStyle>
          <a:p>
            <a:pPr lvl="0"/>
            <a:r>
              <a:rPr lang="en-US"/>
              <a:t>Click to edit Master text styles</a:t>
            </a:r>
          </a:p>
        </p:txBody>
      </p:sp>
      <p:sp>
        <p:nvSpPr>
          <p:cNvPr id="4" name="Content Placeholder 3"/>
          <p:cNvSpPr>
            <a:spLocks noGrp="1"/>
          </p:cNvSpPr>
          <p:nvPr>
            <p:ph sz="half" idx="2"/>
          </p:nvPr>
        </p:nvSpPr>
        <p:spPr>
          <a:xfrm>
            <a:off x="457068" y="2174875"/>
            <a:ext cx="4040188" cy="3951552"/>
          </a:xfrm>
          <a:prstGeom prst="rect">
            <a:avLst/>
          </a:prstGeom>
        </p:spPr>
        <p:txBody>
          <a:bodyPr/>
          <a:lstStyle>
            <a:lvl1pPr>
              <a:defRPr sz="1000"/>
            </a:lvl1pPr>
            <a:lvl2pPr>
              <a:defRPr sz="833"/>
            </a:lvl2pPr>
            <a:lvl3pPr>
              <a:defRPr sz="750"/>
            </a:lvl3pPr>
            <a:lvl4pPr>
              <a:defRPr sz="667"/>
            </a:lvl4pPr>
            <a:lvl5pPr>
              <a:defRPr sz="667"/>
            </a:lvl5pPr>
            <a:lvl6pPr>
              <a:defRPr sz="667"/>
            </a:lvl6pPr>
            <a:lvl7pPr>
              <a:defRPr sz="667"/>
            </a:lvl7pPr>
            <a:lvl8pPr>
              <a:defRPr sz="667"/>
            </a:lvl8pPr>
            <a:lvl9pPr>
              <a:defRPr sz="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4761" y="1535245"/>
            <a:ext cx="4042172" cy="639630"/>
          </a:xfrm>
          <a:prstGeom prst="rect">
            <a:avLst/>
          </a:prstGeom>
        </p:spPr>
        <p:txBody>
          <a:bodyPr anchor="b"/>
          <a:lstStyle>
            <a:lvl1pPr marL="0" indent="0">
              <a:buNone/>
              <a:defRPr sz="1000" b="1"/>
            </a:lvl1pPr>
            <a:lvl2pPr marL="190504" indent="0">
              <a:buNone/>
              <a:defRPr sz="833" b="1"/>
            </a:lvl2pPr>
            <a:lvl3pPr marL="381008" indent="0">
              <a:buNone/>
              <a:defRPr sz="750" b="1"/>
            </a:lvl3pPr>
            <a:lvl4pPr marL="571512" indent="0">
              <a:buNone/>
              <a:defRPr sz="667" b="1"/>
            </a:lvl4pPr>
            <a:lvl5pPr marL="762015" indent="0">
              <a:buNone/>
              <a:defRPr sz="667" b="1"/>
            </a:lvl5pPr>
            <a:lvl6pPr marL="952519" indent="0">
              <a:buNone/>
              <a:defRPr sz="667" b="1"/>
            </a:lvl6pPr>
            <a:lvl7pPr marL="1143023" indent="0">
              <a:buNone/>
              <a:defRPr sz="667" b="1"/>
            </a:lvl7pPr>
            <a:lvl8pPr marL="1333527" indent="0">
              <a:buNone/>
              <a:defRPr sz="667" b="1"/>
            </a:lvl8pPr>
            <a:lvl9pPr marL="1524031" indent="0">
              <a:buNone/>
              <a:defRPr sz="667" b="1"/>
            </a:lvl9pPr>
          </a:lstStyle>
          <a:p>
            <a:pPr lvl="0"/>
            <a:r>
              <a:rPr lang="en-US"/>
              <a:t>Click to edit Master text styles</a:t>
            </a:r>
          </a:p>
        </p:txBody>
      </p:sp>
      <p:sp>
        <p:nvSpPr>
          <p:cNvPr id="6" name="Content Placeholder 5"/>
          <p:cNvSpPr>
            <a:spLocks noGrp="1"/>
          </p:cNvSpPr>
          <p:nvPr>
            <p:ph sz="quarter" idx="4"/>
          </p:nvPr>
        </p:nvSpPr>
        <p:spPr>
          <a:xfrm>
            <a:off x="4644761" y="2174875"/>
            <a:ext cx="4042172" cy="3951552"/>
          </a:xfrm>
          <a:prstGeom prst="rect">
            <a:avLst/>
          </a:prstGeom>
        </p:spPr>
        <p:txBody>
          <a:bodyPr/>
          <a:lstStyle>
            <a:lvl1pPr>
              <a:defRPr sz="1000"/>
            </a:lvl1pPr>
            <a:lvl2pPr>
              <a:defRPr sz="833"/>
            </a:lvl2pPr>
            <a:lvl3pPr>
              <a:defRPr sz="750"/>
            </a:lvl3pPr>
            <a:lvl4pPr>
              <a:defRPr sz="667"/>
            </a:lvl4pPr>
            <a:lvl5pPr>
              <a:defRPr sz="667"/>
            </a:lvl5pPr>
            <a:lvl6pPr>
              <a:defRPr sz="667"/>
            </a:lvl6pPr>
            <a:lvl7pPr>
              <a:defRPr sz="667"/>
            </a:lvl7pPr>
            <a:lvl8pPr>
              <a:defRPr sz="667"/>
            </a:lvl8pPr>
            <a:lvl9pPr>
              <a:defRPr sz="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068" y="274506"/>
            <a:ext cx="8229865" cy="1143000"/>
          </a:xfrm>
          <a:prstGeom prst="rect">
            <a:avLst/>
          </a:prstGeom>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068" y="273183"/>
            <a:ext cx="3008313" cy="1162182"/>
          </a:xfrm>
          <a:prstGeom prst="rect">
            <a:avLst/>
          </a:prstGeom>
        </p:spPr>
        <p:txBody>
          <a:bodyPr anchor="b"/>
          <a:lstStyle>
            <a:lvl1pPr algn="l">
              <a:defRPr sz="833" b="1"/>
            </a:lvl1pPr>
          </a:lstStyle>
          <a:p>
            <a:r>
              <a:rPr lang="en-US"/>
              <a:t>Click to edit Master title style</a:t>
            </a:r>
          </a:p>
        </p:txBody>
      </p:sp>
      <p:sp>
        <p:nvSpPr>
          <p:cNvPr id="3" name="Content Placeholder 2"/>
          <p:cNvSpPr>
            <a:spLocks noGrp="1"/>
          </p:cNvSpPr>
          <p:nvPr>
            <p:ph idx="1"/>
          </p:nvPr>
        </p:nvSpPr>
        <p:spPr>
          <a:xfrm>
            <a:off x="3575183" y="273183"/>
            <a:ext cx="5111750" cy="5853245"/>
          </a:xfrm>
          <a:prstGeom prst="rect">
            <a:avLst/>
          </a:prstGeom>
        </p:spPr>
        <p:txBody>
          <a:bodyPr/>
          <a:lstStyle>
            <a:lvl1pPr>
              <a:defRPr sz="1333"/>
            </a:lvl1pPr>
            <a:lvl2pPr>
              <a:defRPr sz="1167"/>
            </a:lvl2pPr>
            <a:lvl3pPr>
              <a:defRPr sz="1000"/>
            </a:lvl3pPr>
            <a:lvl4pPr>
              <a:defRPr sz="833"/>
            </a:lvl4pPr>
            <a:lvl5pPr>
              <a:defRPr sz="833"/>
            </a:lvl5pPr>
            <a:lvl6pPr>
              <a:defRPr sz="833"/>
            </a:lvl6pPr>
            <a:lvl7pPr>
              <a:defRPr sz="833"/>
            </a:lvl7pPr>
            <a:lvl8pPr>
              <a:defRPr sz="833"/>
            </a:lvl8pPr>
            <a:lvl9pPr>
              <a:defRPr sz="8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068" y="1435364"/>
            <a:ext cx="3008313" cy="4691063"/>
          </a:xfrm>
          <a:prstGeom prst="rect">
            <a:avLst/>
          </a:prstGeom>
        </p:spPr>
        <p:txBody>
          <a:bodyPr/>
          <a:lstStyle>
            <a:lvl1pPr marL="0" indent="0">
              <a:buNone/>
              <a:defRPr sz="583"/>
            </a:lvl1pPr>
            <a:lvl2pPr marL="190504" indent="0">
              <a:buNone/>
              <a:defRPr sz="500"/>
            </a:lvl2pPr>
            <a:lvl3pPr marL="381008" indent="0">
              <a:buNone/>
              <a:defRPr sz="417"/>
            </a:lvl3pPr>
            <a:lvl4pPr marL="571512" indent="0">
              <a:buNone/>
              <a:defRPr sz="375"/>
            </a:lvl4pPr>
            <a:lvl5pPr marL="762015" indent="0">
              <a:buNone/>
              <a:defRPr sz="375"/>
            </a:lvl5pPr>
            <a:lvl6pPr marL="952519" indent="0">
              <a:buNone/>
              <a:defRPr sz="375"/>
            </a:lvl6pPr>
            <a:lvl7pPr marL="1143023" indent="0">
              <a:buNone/>
              <a:defRPr sz="375"/>
            </a:lvl7pPr>
            <a:lvl8pPr marL="1333527" indent="0">
              <a:buNone/>
              <a:defRPr sz="375"/>
            </a:lvl8pPr>
            <a:lvl9pPr marL="1524031" indent="0">
              <a:buNone/>
              <a:defRPr sz="375"/>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552" y="4800865"/>
            <a:ext cx="5486136" cy="566208"/>
          </a:xfrm>
          <a:prstGeom prst="rect">
            <a:avLst/>
          </a:prstGeom>
        </p:spPr>
        <p:txBody>
          <a:bodyPr anchor="b"/>
          <a:lstStyle>
            <a:lvl1pPr algn="l">
              <a:defRPr sz="833" b="1"/>
            </a:lvl1pPr>
          </a:lstStyle>
          <a:p>
            <a:r>
              <a:rPr lang="en-US"/>
              <a:t>Click to edit Master title style</a:t>
            </a:r>
          </a:p>
        </p:txBody>
      </p:sp>
      <p:sp>
        <p:nvSpPr>
          <p:cNvPr id="3" name="Picture Placeholder 2"/>
          <p:cNvSpPr>
            <a:spLocks noGrp="1"/>
          </p:cNvSpPr>
          <p:nvPr>
            <p:ph type="pic" idx="1"/>
          </p:nvPr>
        </p:nvSpPr>
        <p:spPr>
          <a:xfrm>
            <a:off x="1792552" y="612510"/>
            <a:ext cx="5486136" cy="4114933"/>
          </a:xfrm>
          <a:prstGeom prst="rect">
            <a:avLst/>
          </a:prstGeom>
        </p:spPr>
        <p:txBody>
          <a:bodyPr/>
          <a:lstStyle>
            <a:lvl1pPr marL="0" indent="0">
              <a:buNone/>
              <a:defRPr sz="1333"/>
            </a:lvl1pPr>
            <a:lvl2pPr marL="190504" indent="0">
              <a:buNone/>
              <a:defRPr sz="1167"/>
            </a:lvl2pPr>
            <a:lvl3pPr marL="381008" indent="0">
              <a:buNone/>
              <a:defRPr sz="1000"/>
            </a:lvl3pPr>
            <a:lvl4pPr marL="571512" indent="0">
              <a:buNone/>
              <a:defRPr sz="833"/>
            </a:lvl4pPr>
            <a:lvl5pPr marL="762015" indent="0">
              <a:buNone/>
              <a:defRPr sz="833"/>
            </a:lvl5pPr>
            <a:lvl6pPr marL="952519" indent="0">
              <a:buNone/>
              <a:defRPr sz="833"/>
            </a:lvl6pPr>
            <a:lvl7pPr marL="1143023" indent="0">
              <a:buNone/>
              <a:defRPr sz="833"/>
            </a:lvl7pPr>
            <a:lvl8pPr marL="1333527" indent="0">
              <a:buNone/>
              <a:defRPr sz="833"/>
            </a:lvl8pPr>
            <a:lvl9pPr marL="1524031" indent="0">
              <a:buNone/>
              <a:defRPr sz="833"/>
            </a:lvl9pPr>
          </a:lstStyle>
          <a:p>
            <a:pPr lvl="0"/>
            <a:endParaRPr lang="en-US" noProof="0"/>
          </a:p>
        </p:txBody>
      </p:sp>
      <p:sp>
        <p:nvSpPr>
          <p:cNvPr id="4" name="Text Placeholder 3"/>
          <p:cNvSpPr>
            <a:spLocks noGrp="1"/>
          </p:cNvSpPr>
          <p:nvPr>
            <p:ph type="body" sz="half" idx="2"/>
          </p:nvPr>
        </p:nvSpPr>
        <p:spPr>
          <a:xfrm>
            <a:off x="1792552" y="5367073"/>
            <a:ext cx="5486136" cy="804995"/>
          </a:xfrm>
          <a:prstGeom prst="rect">
            <a:avLst/>
          </a:prstGeom>
        </p:spPr>
        <p:txBody>
          <a:bodyPr/>
          <a:lstStyle>
            <a:lvl1pPr marL="0" indent="0">
              <a:buNone/>
              <a:defRPr sz="583"/>
            </a:lvl1pPr>
            <a:lvl2pPr marL="190504" indent="0">
              <a:buNone/>
              <a:defRPr sz="500"/>
            </a:lvl2pPr>
            <a:lvl3pPr marL="381008" indent="0">
              <a:buNone/>
              <a:defRPr sz="417"/>
            </a:lvl3pPr>
            <a:lvl4pPr marL="571512" indent="0">
              <a:buNone/>
              <a:defRPr sz="375"/>
            </a:lvl4pPr>
            <a:lvl5pPr marL="762015" indent="0">
              <a:buNone/>
              <a:defRPr sz="375"/>
            </a:lvl5pPr>
            <a:lvl6pPr marL="952519" indent="0">
              <a:buNone/>
              <a:defRPr sz="375"/>
            </a:lvl6pPr>
            <a:lvl7pPr marL="1143023" indent="0">
              <a:buNone/>
              <a:defRPr sz="375"/>
            </a:lvl7pPr>
            <a:lvl8pPr marL="1333527" indent="0">
              <a:buNone/>
              <a:defRPr sz="375"/>
            </a:lvl8pPr>
            <a:lvl9pPr marL="1524031" indent="0">
              <a:buNone/>
              <a:defRPr sz="375"/>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schemeClr>
        </a:solidFill>
        <a:effectLst/>
      </p:bgPr>
    </p:bg>
    <p:spTree>
      <p:nvGrpSpPr>
        <p:cNvPr id="1" name=""/>
        <p:cNvGrpSpPr/>
        <p:nvPr/>
      </p:nvGrpSpPr>
      <p:grpSpPr>
        <a:xfrm>
          <a:off x="0" y="0"/>
          <a:ext cx="0" cy="0"/>
          <a:chOff x="0" y="0"/>
          <a:chExt cx="0" cy="0"/>
        </a:xfrm>
      </p:grpSpPr>
      <p:sp>
        <p:nvSpPr>
          <p:cNvPr id="1062" name="Text Box 38"/>
          <p:cNvSpPr txBox="1">
            <a:spLocks noChangeArrowheads="1"/>
          </p:cNvSpPr>
          <p:nvPr userDrawn="1"/>
        </p:nvSpPr>
        <p:spPr bwMode="auto">
          <a:xfrm>
            <a:off x="3111500" y="1285876"/>
            <a:ext cx="2917693" cy="224351"/>
          </a:xfrm>
          <a:prstGeom prst="rect">
            <a:avLst/>
          </a:prstGeom>
          <a:noFill/>
          <a:ln w="9525" algn="ctr">
            <a:noFill/>
            <a:miter lim="800000"/>
            <a:headEnd/>
            <a:tailEnd/>
          </a:ln>
          <a:effectLst/>
        </p:spPr>
        <p:txBody>
          <a:bodyPr lIns="38094" tIns="19047" rIns="38094" bIns="19047">
            <a:spAutoFit/>
          </a:bodyPr>
          <a:lstStyle/>
          <a:p>
            <a:pPr algn="ctr" defTabSz="914154">
              <a:spcBef>
                <a:spcPct val="50000"/>
              </a:spcBef>
              <a:defRPr/>
            </a:pPr>
            <a:endParaRPr lang="en-US" sz="1208">
              <a:latin typeface="Arial" pitchFamily="34" charset="0"/>
            </a:endParaRP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914154" rtl="0" eaLnBrk="0" fontAlgn="base" hangingPunct="0">
        <a:spcBef>
          <a:spcPct val="0"/>
        </a:spcBef>
        <a:spcAft>
          <a:spcPct val="0"/>
        </a:spcAft>
        <a:defRPr sz="2709" b="1">
          <a:solidFill>
            <a:schemeClr val="bg1"/>
          </a:solidFill>
          <a:latin typeface="+mj-lt"/>
          <a:ea typeface="+mj-ea"/>
          <a:cs typeface="+mj-cs"/>
        </a:defRPr>
      </a:lvl1pPr>
      <a:lvl2pPr algn="ctr" defTabSz="914154" rtl="0" eaLnBrk="0" fontAlgn="base" hangingPunct="0">
        <a:spcBef>
          <a:spcPct val="0"/>
        </a:spcBef>
        <a:spcAft>
          <a:spcPct val="0"/>
        </a:spcAft>
        <a:defRPr sz="2709" b="1">
          <a:solidFill>
            <a:schemeClr val="bg1"/>
          </a:solidFill>
          <a:latin typeface="Arial" pitchFamily="34" charset="0"/>
        </a:defRPr>
      </a:lvl2pPr>
      <a:lvl3pPr algn="ctr" defTabSz="914154" rtl="0" eaLnBrk="0" fontAlgn="base" hangingPunct="0">
        <a:spcBef>
          <a:spcPct val="0"/>
        </a:spcBef>
        <a:spcAft>
          <a:spcPct val="0"/>
        </a:spcAft>
        <a:defRPr sz="2709" b="1">
          <a:solidFill>
            <a:schemeClr val="bg1"/>
          </a:solidFill>
          <a:latin typeface="Arial" pitchFamily="34" charset="0"/>
        </a:defRPr>
      </a:lvl3pPr>
      <a:lvl4pPr algn="ctr" defTabSz="914154" rtl="0" eaLnBrk="0" fontAlgn="base" hangingPunct="0">
        <a:spcBef>
          <a:spcPct val="0"/>
        </a:spcBef>
        <a:spcAft>
          <a:spcPct val="0"/>
        </a:spcAft>
        <a:defRPr sz="2709" b="1">
          <a:solidFill>
            <a:schemeClr val="bg1"/>
          </a:solidFill>
          <a:latin typeface="Arial" pitchFamily="34" charset="0"/>
        </a:defRPr>
      </a:lvl4pPr>
      <a:lvl5pPr algn="ctr" defTabSz="914154" rtl="0" eaLnBrk="0" fontAlgn="base" hangingPunct="0">
        <a:spcBef>
          <a:spcPct val="0"/>
        </a:spcBef>
        <a:spcAft>
          <a:spcPct val="0"/>
        </a:spcAft>
        <a:defRPr sz="2709" b="1">
          <a:solidFill>
            <a:schemeClr val="bg1"/>
          </a:solidFill>
          <a:latin typeface="Arial" pitchFamily="34" charset="0"/>
        </a:defRPr>
      </a:lvl5pPr>
      <a:lvl6pPr marL="190504" algn="ctr" defTabSz="914154" rtl="0" fontAlgn="base">
        <a:spcBef>
          <a:spcPct val="0"/>
        </a:spcBef>
        <a:spcAft>
          <a:spcPct val="0"/>
        </a:spcAft>
        <a:defRPr sz="2709" b="1">
          <a:solidFill>
            <a:schemeClr val="bg1"/>
          </a:solidFill>
          <a:latin typeface="Arial" pitchFamily="34" charset="0"/>
        </a:defRPr>
      </a:lvl6pPr>
      <a:lvl7pPr marL="381008" algn="ctr" defTabSz="914154" rtl="0" fontAlgn="base">
        <a:spcBef>
          <a:spcPct val="0"/>
        </a:spcBef>
        <a:spcAft>
          <a:spcPct val="0"/>
        </a:spcAft>
        <a:defRPr sz="2709" b="1">
          <a:solidFill>
            <a:schemeClr val="bg1"/>
          </a:solidFill>
          <a:latin typeface="Arial" pitchFamily="34" charset="0"/>
        </a:defRPr>
      </a:lvl7pPr>
      <a:lvl8pPr marL="571512" algn="ctr" defTabSz="914154" rtl="0" fontAlgn="base">
        <a:spcBef>
          <a:spcPct val="0"/>
        </a:spcBef>
        <a:spcAft>
          <a:spcPct val="0"/>
        </a:spcAft>
        <a:defRPr sz="2709" b="1">
          <a:solidFill>
            <a:schemeClr val="bg1"/>
          </a:solidFill>
          <a:latin typeface="Arial" pitchFamily="34" charset="0"/>
        </a:defRPr>
      </a:lvl8pPr>
      <a:lvl9pPr marL="762015" algn="ctr" defTabSz="914154" rtl="0" fontAlgn="base">
        <a:spcBef>
          <a:spcPct val="0"/>
        </a:spcBef>
        <a:spcAft>
          <a:spcPct val="0"/>
        </a:spcAft>
        <a:defRPr sz="2709" b="1">
          <a:solidFill>
            <a:schemeClr val="bg1"/>
          </a:solidFill>
          <a:latin typeface="Arial" pitchFamily="34" charset="0"/>
        </a:defRPr>
      </a:lvl9pPr>
    </p:titleStyle>
    <p:bodyStyle>
      <a:lvl1pPr marL="342642" indent="-342642" algn="l" defTabSz="914154" rtl="0" eaLnBrk="0" fontAlgn="base" hangingPunct="0">
        <a:spcBef>
          <a:spcPct val="20000"/>
        </a:spcBef>
        <a:spcAft>
          <a:spcPct val="0"/>
        </a:spcAft>
        <a:buChar char="•"/>
        <a:defRPr sz="708">
          <a:solidFill>
            <a:schemeClr val="tx1"/>
          </a:solidFill>
          <a:latin typeface="+mn-lt"/>
          <a:ea typeface="+mn-ea"/>
          <a:cs typeface="+mn-cs"/>
        </a:defRPr>
      </a:lvl1pPr>
      <a:lvl2pPr marL="742833" indent="-285756" algn="l" defTabSz="914154" rtl="0" eaLnBrk="0" fontAlgn="base" hangingPunct="0">
        <a:spcBef>
          <a:spcPct val="20000"/>
        </a:spcBef>
        <a:spcAft>
          <a:spcPct val="0"/>
        </a:spcAft>
        <a:buChar char="–"/>
        <a:defRPr sz="1500">
          <a:solidFill>
            <a:schemeClr val="tx1"/>
          </a:solidFill>
          <a:latin typeface="+mn-lt"/>
        </a:defRPr>
      </a:lvl2pPr>
      <a:lvl3pPr marL="1143023" indent="-228869" algn="l" defTabSz="914154" rtl="0" eaLnBrk="0" fontAlgn="base" hangingPunct="0">
        <a:spcBef>
          <a:spcPct val="20000"/>
        </a:spcBef>
        <a:spcAft>
          <a:spcPct val="0"/>
        </a:spcAft>
        <a:buChar char="•"/>
        <a:defRPr sz="1292">
          <a:solidFill>
            <a:schemeClr val="tx1"/>
          </a:solidFill>
          <a:latin typeface="+mn-lt"/>
        </a:defRPr>
      </a:lvl3pPr>
      <a:lvl4pPr marL="1600100" indent="-228208" algn="l" defTabSz="914154" rtl="0" eaLnBrk="0" fontAlgn="base" hangingPunct="0">
        <a:spcBef>
          <a:spcPct val="20000"/>
        </a:spcBef>
        <a:spcAft>
          <a:spcPct val="0"/>
        </a:spcAft>
        <a:buChar char="–"/>
        <a:defRPr sz="1000">
          <a:solidFill>
            <a:schemeClr val="tx1"/>
          </a:solidFill>
          <a:latin typeface="+mn-lt"/>
        </a:defRPr>
      </a:lvl4pPr>
      <a:lvl5pPr marL="2057177" indent="-228208" algn="l" defTabSz="914154" rtl="0" eaLnBrk="0" fontAlgn="base" hangingPunct="0">
        <a:spcBef>
          <a:spcPct val="20000"/>
        </a:spcBef>
        <a:spcAft>
          <a:spcPct val="0"/>
        </a:spcAft>
        <a:buChar char="»"/>
        <a:defRPr sz="1000">
          <a:solidFill>
            <a:schemeClr val="tx1"/>
          </a:solidFill>
          <a:latin typeface="+mn-lt"/>
        </a:defRPr>
      </a:lvl5pPr>
      <a:lvl6pPr marL="2247680" indent="-228208" algn="l" defTabSz="914154" rtl="0" fontAlgn="base">
        <a:spcBef>
          <a:spcPct val="20000"/>
        </a:spcBef>
        <a:spcAft>
          <a:spcPct val="0"/>
        </a:spcAft>
        <a:buChar char="»"/>
        <a:defRPr sz="1000">
          <a:solidFill>
            <a:schemeClr val="tx1"/>
          </a:solidFill>
          <a:latin typeface="+mn-lt"/>
        </a:defRPr>
      </a:lvl6pPr>
      <a:lvl7pPr marL="2438184" indent="-228208" algn="l" defTabSz="914154" rtl="0" fontAlgn="base">
        <a:spcBef>
          <a:spcPct val="20000"/>
        </a:spcBef>
        <a:spcAft>
          <a:spcPct val="0"/>
        </a:spcAft>
        <a:buChar char="»"/>
        <a:defRPr sz="1000">
          <a:solidFill>
            <a:schemeClr val="tx1"/>
          </a:solidFill>
          <a:latin typeface="+mn-lt"/>
        </a:defRPr>
      </a:lvl7pPr>
      <a:lvl8pPr marL="2628688" indent="-228208" algn="l" defTabSz="914154" rtl="0" fontAlgn="base">
        <a:spcBef>
          <a:spcPct val="20000"/>
        </a:spcBef>
        <a:spcAft>
          <a:spcPct val="0"/>
        </a:spcAft>
        <a:buChar char="»"/>
        <a:defRPr sz="1000">
          <a:solidFill>
            <a:schemeClr val="tx1"/>
          </a:solidFill>
          <a:latin typeface="+mn-lt"/>
        </a:defRPr>
      </a:lvl8pPr>
      <a:lvl9pPr marL="2819192" indent="-228208" algn="l" defTabSz="914154" rtl="0" fontAlgn="base">
        <a:spcBef>
          <a:spcPct val="20000"/>
        </a:spcBef>
        <a:spcAft>
          <a:spcPct val="0"/>
        </a:spcAft>
        <a:buChar char="»"/>
        <a:defRPr sz="1000">
          <a:solidFill>
            <a:schemeClr val="tx1"/>
          </a:solidFill>
          <a:latin typeface="+mn-lt"/>
        </a:defRPr>
      </a:lvl9pPr>
    </p:bodyStyle>
    <p:otherStyle>
      <a:defPPr>
        <a:defRPr lang="en-US"/>
      </a:defPPr>
      <a:lvl1pPr marL="0" algn="l" defTabSz="381008" rtl="0" eaLnBrk="1" latinLnBrk="0" hangingPunct="1">
        <a:defRPr sz="750" kern="1200">
          <a:solidFill>
            <a:schemeClr val="tx1"/>
          </a:solidFill>
          <a:latin typeface="+mn-lt"/>
          <a:ea typeface="+mn-ea"/>
          <a:cs typeface="+mn-cs"/>
        </a:defRPr>
      </a:lvl1pPr>
      <a:lvl2pPr marL="190504" algn="l" defTabSz="381008" rtl="0" eaLnBrk="1" latinLnBrk="0" hangingPunct="1">
        <a:defRPr sz="750" kern="1200">
          <a:solidFill>
            <a:schemeClr val="tx1"/>
          </a:solidFill>
          <a:latin typeface="+mn-lt"/>
          <a:ea typeface="+mn-ea"/>
          <a:cs typeface="+mn-cs"/>
        </a:defRPr>
      </a:lvl2pPr>
      <a:lvl3pPr marL="381008" algn="l" defTabSz="381008" rtl="0" eaLnBrk="1" latinLnBrk="0" hangingPunct="1">
        <a:defRPr sz="750" kern="1200">
          <a:solidFill>
            <a:schemeClr val="tx1"/>
          </a:solidFill>
          <a:latin typeface="+mn-lt"/>
          <a:ea typeface="+mn-ea"/>
          <a:cs typeface="+mn-cs"/>
        </a:defRPr>
      </a:lvl3pPr>
      <a:lvl4pPr marL="571512" algn="l" defTabSz="381008" rtl="0" eaLnBrk="1" latinLnBrk="0" hangingPunct="1">
        <a:defRPr sz="750" kern="1200">
          <a:solidFill>
            <a:schemeClr val="tx1"/>
          </a:solidFill>
          <a:latin typeface="+mn-lt"/>
          <a:ea typeface="+mn-ea"/>
          <a:cs typeface="+mn-cs"/>
        </a:defRPr>
      </a:lvl4pPr>
      <a:lvl5pPr marL="762015" algn="l" defTabSz="381008" rtl="0" eaLnBrk="1" latinLnBrk="0" hangingPunct="1">
        <a:defRPr sz="750" kern="1200">
          <a:solidFill>
            <a:schemeClr val="tx1"/>
          </a:solidFill>
          <a:latin typeface="+mn-lt"/>
          <a:ea typeface="+mn-ea"/>
          <a:cs typeface="+mn-cs"/>
        </a:defRPr>
      </a:lvl5pPr>
      <a:lvl6pPr marL="952519" algn="l" defTabSz="381008" rtl="0" eaLnBrk="1" latinLnBrk="0" hangingPunct="1">
        <a:defRPr sz="750" kern="1200">
          <a:solidFill>
            <a:schemeClr val="tx1"/>
          </a:solidFill>
          <a:latin typeface="+mn-lt"/>
          <a:ea typeface="+mn-ea"/>
          <a:cs typeface="+mn-cs"/>
        </a:defRPr>
      </a:lvl6pPr>
      <a:lvl7pPr marL="1143023" algn="l" defTabSz="381008" rtl="0" eaLnBrk="1" latinLnBrk="0" hangingPunct="1">
        <a:defRPr sz="750" kern="1200">
          <a:solidFill>
            <a:schemeClr val="tx1"/>
          </a:solidFill>
          <a:latin typeface="+mn-lt"/>
          <a:ea typeface="+mn-ea"/>
          <a:cs typeface="+mn-cs"/>
        </a:defRPr>
      </a:lvl7pPr>
      <a:lvl8pPr marL="1333527" algn="l" defTabSz="381008" rtl="0" eaLnBrk="1" latinLnBrk="0" hangingPunct="1">
        <a:defRPr sz="750" kern="1200">
          <a:solidFill>
            <a:schemeClr val="tx1"/>
          </a:solidFill>
          <a:latin typeface="+mn-lt"/>
          <a:ea typeface="+mn-ea"/>
          <a:cs typeface="+mn-cs"/>
        </a:defRPr>
      </a:lvl8pPr>
      <a:lvl9pPr marL="1524031" algn="l" defTabSz="381008" rtl="0" eaLnBrk="1" latinLnBrk="0" hangingPunct="1">
        <a:defRPr sz="7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966" name="AutoShape 54"/>
          <p:cNvSpPr>
            <a:spLocks noChangeArrowheads="1"/>
          </p:cNvSpPr>
          <p:nvPr/>
        </p:nvSpPr>
        <p:spPr bwMode="auto">
          <a:xfrm>
            <a:off x="114300" y="114300"/>
            <a:ext cx="8953500" cy="971550"/>
          </a:xfrm>
          <a:prstGeom prst="roundRect">
            <a:avLst>
              <a:gd name="adj" fmla="val 16667"/>
            </a:avLst>
          </a:prstGeom>
          <a:solidFill>
            <a:srgbClr val="006699"/>
          </a:solidFill>
          <a:ln w="25400" algn="ctr">
            <a:solidFill>
              <a:srgbClr val="17672A"/>
            </a:solidFill>
            <a:round/>
            <a:headEnd/>
            <a:tailEnd/>
          </a:ln>
        </p:spPr>
        <p:txBody>
          <a:bodyPr wrap="none" anchor="ctr"/>
          <a:lstStyle/>
          <a:p>
            <a:pPr algn="ctr"/>
            <a:endParaRPr lang="en-US" sz="7361" dirty="0">
              <a:latin typeface="Calibri Light" panose="020F0302020204030204" pitchFamily="34" charset="0"/>
            </a:endParaRPr>
          </a:p>
        </p:txBody>
      </p:sp>
      <p:sp>
        <p:nvSpPr>
          <p:cNvPr id="165977" name="Rectangle 13"/>
          <p:cNvSpPr>
            <a:spLocks noChangeArrowheads="1"/>
          </p:cNvSpPr>
          <p:nvPr/>
        </p:nvSpPr>
        <p:spPr bwMode="auto">
          <a:xfrm>
            <a:off x="68095" y="3583599"/>
            <a:ext cx="2909755" cy="1785938"/>
          </a:xfrm>
          <a:prstGeom prst="rect">
            <a:avLst/>
          </a:prstGeom>
          <a:noFill/>
          <a:ln w="9525">
            <a:noFill/>
            <a:miter lim="800000"/>
            <a:headEnd/>
            <a:tailEnd/>
          </a:ln>
        </p:spPr>
        <p:txBody>
          <a:bodyPr lIns="38094" tIns="19047" rIns="38094" bIns="19047"/>
          <a:lstStyle/>
          <a:p>
            <a:pPr marL="342642" indent="-342642" defTabSz="914154">
              <a:spcBef>
                <a:spcPct val="20000"/>
              </a:spcBef>
            </a:pPr>
            <a:endParaRPr lang="en-US" sz="708">
              <a:solidFill>
                <a:schemeClr val="tx1"/>
              </a:solidFill>
              <a:latin typeface="Calibri Light" panose="020F0302020204030204" pitchFamily="34" charset="0"/>
            </a:endParaRPr>
          </a:p>
        </p:txBody>
      </p:sp>
      <p:grpSp>
        <p:nvGrpSpPr>
          <p:cNvPr id="6" name="Group 5"/>
          <p:cNvGrpSpPr/>
          <p:nvPr/>
        </p:nvGrpSpPr>
        <p:grpSpPr>
          <a:xfrm>
            <a:off x="4157262" y="6571473"/>
            <a:ext cx="4872275" cy="534103"/>
            <a:chOff x="24688800" y="23774400"/>
            <a:chExt cx="11430000" cy="2136412"/>
          </a:xfrm>
        </p:grpSpPr>
        <p:sp>
          <p:nvSpPr>
            <p:cNvPr id="30" name="Text Box 9"/>
            <p:cNvSpPr txBox="1">
              <a:spLocks noChangeArrowheads="1"/>
            </p:cNvSpPr>
            <p:nvPr/>
          </p:nvSpPr>
          <p:spPr bwMode="auto">
            <a:xfrm>
              <a:off x="24688800" y="23774400"/>
              <a:ext cx="11430000" cy="923304"/>
            </a:xfrm>
            <a:prstGeom prst="rect">
              <a:avLst/>
            </a:prstGeom>
            <a:solidFill>
              <a:srgbClr val="006699"/>
            </a:solidFill>
            <a:ln w="9525" algn="ctr">
              <a:solidFill>
                <a:schemeClr val="tx1"/>
              </a:solidFill>
              <a:miter lim="800000"/>
              <a:headEnd/>
              <a:tailEnd/>
            </a:ln>
          </p:spPr>
          <p:txBody>
            <a:bodyPr lIns="38094" tIns="19047" rIns="38094" bIns="19047">
              <a:spAutoFit/>
            </a:bodyPr>
            <a:lstStyle/>
            <a:p>
              <a:pPr algn="ctr" defTabSz="914154">
                <a:spcBef>
                  <a:spcPct val="50000"/>
                </a:spcBef>
              </a:pPr>
              <a:r>
                <a:rPr lang="en-US" sz="1250" b="1" dirty="0">
                  <a:solidFill>
                    <a:schemeClr val="bg1"/>
                  </a:solidFill>
                  <a:latin typeface="Calibri"/>
                  <a:cs typeface="Calibri"/>
                </a:rPr>
                <a:t>NSF Acknowledgement (grant #)</a:t>
              </a:r>
            </a:p>
          </p:txBody>
        </p:sp>
        <p:sp>
          <p:nvSpPr>
            <p:cNvPr id="31" name="Rectangle 10"/>
            <p:cNvSpPr>
              <a:spLocks noChangeArrowheads="1"/>
            </p:cNvSpPr>
            <p:nvPr/>
          </p:nvSpPr>
          <p:spPr bwMode="auto">
            <a:xfrm>
              <a:off x="24688800" y="24688800"/>
              <a:ext cx="11430000" cy="1222012"/>
            </a:xfrm>
            <a:prstGeom prst="rect">
              <a:avLst/>
            </a:prstGeom>
            <a:noFill/>
            <a:ln w="9525">
              <a:noFill/>
              <a:miter lim="800000"/>
              <a:headEnd/>
              <a:tailEnd/>
            </a:ln>
          </p:spPr>
          <p:txBody>
            <a:bodyPr lIns="38094" tIns="19047" rIns="38094" bIns="19047"/>
            <a:lstStyle/>
            <a:p>
              <a:pPr defTabSz="914154">
                <a:spcBef>
                  <a:spcPct val="20000"/>
                </a:spcBef>
              </a:pPr>
              <a:r>
                <a:rPr lang="en-US" sz="800" dirty="0">
                  <a:solidFill>
                    <a:srgbClr val="000000"/>
                  </a:solidFill>
                  <a:latin typeface="Calibri"/>
                  <a:cs typeface="Calibri"/>
                </a:rPr>
                <a:t>Interested in using aspects of the curriculum or contributing? Contact me: John  Zobitz, </a:t>
              </a:r>
              <a:r>
                <a:rPr lang="en-US" sz="800" dirty="0" err="1">
                  <a:solidFill>
                    <a:srgbClr val="000000"/>
                  </a:solidFill>
                  <a:latin typeface="Calibri"/>
                  <a:cs typeface="Calibri"/>
                </a:rPr>
                <a:t>zobitz@augsburg.edu</a:t>
              </a:r>
              <a:r>
                <a:rPr lang="en-US" sz="800" dirty="0">
                  <a:solidFill>
                    <a:srgbClr val="000000"/>
                  </a:solidFill>
                  <a:latin typeface="Calibri"/>
                  <a:cs typeface="Calibri"/>
                </a:rPr>
                <a:t>, @</a:t>
              </a:r>
              <a:r>
                <a:rPr lang="en-US" sz="800" dirty="0" err="1">
                  <a:solidFill>
                    <a:srgbClr val="000000"/>
                  </a:solidFill>
                  <a:latin typeface="Calibri"/>
                  <a:cs typeface="Calibri"/>
                </a:rPr>
                <a:t>profzobitz</a:t>
              </a:r>
              <a:endParaRPr lang="en-US" sz="800" dirty="0">
                <a:solidFill>
                  <a:srgbClr val="000000"/>
                </a:solidFill>
                <a:latin typeface="Calibri"/>
                <a:cs typeface="Calibri"/>
              </a:endParaRPr>
            </a:p>
          </p:txBody>
        </p:sp>
      </p:grpSp>
      <p:sp>
        <p:nvSpPr>
          <p:cNvPr id="23" name="Title 22"/>
          <p:cNvSpPr>
            <a:spLocks noGrp="1"/>
          </p:cNvSpPr>
          <p:nvPr>
            <p:ph type="title"/>
          </p:nvPr>
        </p:nvSpPr>
        <p:spPr>
          <a:xfrm>
            <a:off x="457200" y="114300"/>
            <a:ext cx="8229865" cy="685800"/>
          </a:xfrm>
        </p:spPr>
        <p:txBody>
          <a:bodyPr/>
          <a:lstStyle/>
          <a:p>
            <a:r>
              <a:rPr lang="en-US" sz="1650" dirty="0">
                <a:latin typeface="Calibri"/>
                <a:cs typeface="Calibri"/>
              </a:rPr>
              <a:t>Collaborative Research: MSA: RUI: Development and validation of a continuous soil respiration product at core terrestrial NEON sites</a:t>
            </a:r>
            <a:br>
              <a:rPr lang="en-US" sz="1650" dirty="0">
                <a:latin typeface="Calibri"/>
                <a:cs typeface="Calibri"/>
              </a:rPr>
            </a:br>
            <a:r>
              <a:rPr lang="en-US" sz="1100" b="0" dirty="0">
                <a:latin typeface="Calibri"/>
                <a:cs typeface="Calibri"/>
              </a:rPr>
              <a:t>John M. Zobitz, Department of Mathematics, Statistics, &amp; Computer Science, Augsburg University, Minneapolis, MN</a:t>
            </a:r>
            <a:br>
              <a:rPr lang="en-US" sz="1100" b="0" dirty="0">
                <a:latin typeface="Calibri"/>
                <a:cs typeface="Calibri"/>
              </a:rPr>
            </a:br>
            <a:r>
              <a:rPr lang="en-US" sz="1100" b="0" dirty="0">
                <a:latin typeface="Calibri"/>
                <a:cs typeface="Calibri"/>
              </a:rPr>
              <a:t>Naupaka Zimmerman, Department of Biology, University of San Francisco, San Francisco, CA</a:t>
            </a:r>
            <a:br>
              <a:rPr lang="en-US" sz="1100" b="0" dirty="0">
                <a:latin typeface="Calibri"/>
                <a:cs typeface="Calibri"/>
              </a:rPr>
            </a:br>
            <a:endParaRPr lang="en-US" sz="1100" b="0" dirty="0">
              <a:latin typeface="Calibri"/>
              <a:cs typeface="Calibri"/>
            </a:endParaRPr>
          </a:p>
        </p:txBody>
      </p:sp>
      <p:grpSp>
        <p:nvGrpSpPr>
          <p:cNvPr id="7" name="Group 6"/>
          <p:cNvGrpSpPr/>
          <p:nvPr/>
        </p:nvGrpSpPr>
        <p:grpSpPr>
          <a:xfrm>
            <a:off x="100666" y="1315324"/>
            <a:ext cx="4014135" cy="3494444"/>
            <a:chOff x="144428" y="3861549"/>
            <a:chExt cx="11564007" cy="10487504"/>
          </a:xfrm>
        </p:grpSpPr>
        <p:grpSp>
          <p:nvGrpSpPr>
            <p:cNvPr id="2" name="Group 1"/>
            <p:cNvGrpSpPr/>
            <p:nvPr/>
          </p:nvGrpSpPr>
          <p:grpSpPr>
            <a:xfrm>
              <a:off x="236588" y="3861549"/>
              <a:ext cx="11471847" cy="10487504"/>
              <a:chOff x="236588" y="3861549"/>
              <a:chExt cx="11471847" cy="10487504"/>
            </a:xfrm>
          </p:grpSpPr>
          <p:sp>
            <p:nvSpPr>
              <p:cNvPr id="165980" name="Text Box 21"/>
              <p:cNvSpPr txBox="1">
                <a:spLocks noChangeArrowheads="1"/>
              </p:cNvSpPr>
              <p:nvPr/>
            </p:nvSpPr>
            <p:spPr bwMode="auto">
              <a:xfrm>
                <a:off x="236588" y="4838792"/>
                <a:ext cx="11429999" cy="9510261"/>
              </a:xfrm>
              <a:prstGeom prst="rect">
                <a:avLst/>
              </a:prstGeom>
              <a:noFill/>
              <a:ln w="9525" algn="ctr">
                <a:noFill/>
                <a:miter lim="800000"/>
                <a:headEnd/>
                <a:tailEnd/>
              </a:ln>
            </p:spPr>
            <p:txBody>
              <a:bodyPr wrap="square" lIns="38094" tIns="19047" rIns="38094" bIns="19047">
                <a:spAutoFit/>
              </a:bodyPr>
              <a:lstStyle/>
              <a:p>
                <a:pPr algn="just"/>
                <a:r>
                  <a:rPr lang="en-US" sz="800" dirty="0"/>
                  <a:t>The NSF-funded National Ecological Observatory Network (NEON) infrastructure includes soil sensor arrays that record all the necessary components for calculating continuous soil CO</a:t>
                </a:r>
                <a:r>
                  <a:rPr lang="en-US" sz="800" baseline="-25000" dirty="0"/>
                  <a:t>2</a:t>
                </a:r>
                <a:r>
                  <a:rPr lang="en-US" sz="800" dirty="0"/>
                  <a:t> flux, but this derived product was de-scoped in the lead up to the observatory entering operations. We propose to fill this data gap by developing and field-validating a freely available R package to calculate soil CO</a:t>
                </a:r>
                <a:r>
                  <a:rPr lang="en-US" sz="800" baseline="-25000" dirty="0"/>
                  <a:t>2</a:t>
                </a:r>
                <a:r>
                  <a:rPr lang="en-US" sz="800" dirty="0"/>
                  <a:t> flux at any core terrestrial NEON site, validate our results through direct measurements and benchmarking them against existing soil respiration databases, and apply the soil flux data product in modeling and data assimilation to parameterize soil biogeochemical models at a focal NEON site. In the final year of this project, we will recruit five faculty from Primarily Undergraduate Institutions (PUIs) to engage in a mentoring cohort. Participating faculty will be provided with an array of soil sensors and be trained in their deployment, contribute to validation efforts for the soil respiration product, and pilot a series of macrosystems biology modules utilizing NEON data for inclusion in undergraduate biology courses.</a:t>
                </a:r>
                <a:endParaRPr lang="en-US" sz="800" dirty="0">
                  <a:latin typeface="Calibri"/>
                  <a:cs typeface="Calibri"/>
                </a:endParaRPr>
              </a:p>
            </p:txBody>
          </p:sp>
          <p:sp>
            <p:nvSpPr>
              <p:cNvPr id="165971" name="Text Box 5"/>
              <p:cNvSpPr txBox="1">
                <a:spLocks noChangeArrowheads="1"/>
              </p:cNvSpPr>
              <p:nvPr/>
            </p:nvSpPr>
            <p:spPr bwMode="auto">
              <a:xfrm>
                <a:off x="278436" y="3861549"/>
                <a:ext cx="11429999" cy="923304"/>
              </a:xfrm>
              <a:prstGeom prst="rect">
                <a:avLst/>
              </a:prstGeom>
              <a:solidFill>
                <a:srgbClr val="006699"/>
              </a:solidFill>
              <a:ln w="9525" algn="ctr">
                <a:solidFill>
                  <a:schemeClr val="tx1"/>
                </a:solidFill>
                <a:miter lim="800000"/>
                <a:headEnd/>
                <a:tailEnd/>
              </a:ln>
            </p:spPr>
            <p:txBody>
              <a:bodyPr lIns="38094" tIns="19047" rIns="38094" bIns="19047">
                <a:spAutoFit/>
              </a:bodyPr>
              <a:lstStyle/>
              <a:p>
                <a:pPr algn="ctr" defTabSz="914154">
                  <a:spcBef>
                    <a:spcPct val="50000"/>
                  </a:spcBef>
                </a:pPr>
                <a:r>
                  <a:rPr lang="en-US" sz="1250" b="1" dirty="0">
                    <a:solidFill>
                      <a:schemeClr val="bg1"/>
                    </a:solidFill>
                    <a:latin typeface="Calibri"/>
                    <a:cs typeface="Calibri"/>
                  </a:rPr>
                  <a:t>Overview</a:t>
                </a:r>
                <a:endParaRPr lang="en-US" sz="750" b="1" dirty="0">
                  <a:solidFill>
                    <a:schemeClr val="bg1"/>
                  </a:solidFill>
                  <a:latin typeface="Calibri"/>
                  <a:cs typeface="Calibri"/>
                </a:endParaRPr>
              </a:p>
            </p:txBody>
          </p:sp>
        </p:grpSp>
        <p:sp>
          <p:nvSpPr>
            <p:cNvPr id="165972" name="Text Box 6"/>
            <p:cNvSpPr txBox="1">
              <a:spLocks noChangeArrowheads="1"/>
            </p:cNvSpPr>
            <p:nvPr/>
          </p:nvSpPr>
          <p:spPr bwMode="auto">
            <a:xfrm>
              <a:off x="144428" y="10615145"/>
              <a:ext cx="11430000" cy="692754"/>
            </a:xfrm>
            <a:prstGeom prst="rect">
              <a:avLst/>
            </a:prstGeom>
            <a:solidFill>
              <a:srgbClr val="006699"/>
            </a:solidFill>
            <a:ln w="9525" algn="ctr">
              <a:solidFill>
                <a:schemeClr val="tx1"/>
              </a:solidFill>
              <a:miter lim="800000"/>
              <a:headEnd/>
              <a:tailEnd/>
            </a:ln>
          </p:spPr>
          <p:txBody>
            <a:bodyPr lIns="38094" tIns="19047" rIns="38094" bIns="19047">
              <a:spAutoFit/>
            </a:bodyPr>
            <a:lstStyle/>
            <a:p>
              <a:pPr algn="ctr" defTabSz="914154">
                <a:spcBef>
                  <a:spcPct val="50000"/>
                </a:spcBef>
              </a:pPr>
              <a:r>
                <a:rPr lang="en-US" sz="1250" b="1" dirty="0">
                  <a:solidFill>
                    <a:schemeClr val="bg1"/>
                  </a:solidFill>
                  <a:latin typeface="Calibri"/>
                  <a:cs typeface="Calibri"/>
                </a:rPr>
                <a:t>Research Objectives</a:t>
              </a:r>
            </a:p>
          </p:txBody>
        </p:sp>
      </p:grpSp>
      <p:pic>
        <p:nvPicPr>
          <p:cNvPr id="1047" name="Picture 23">
            <a:extLst>
              <a:ext uri="{FF2B5EF4-FFF2-40B4-BE49-F238E27FC236}">
                <a16:creationId xmlns:a16="http://schemas.microsoft.com/office/drawing/2014/main" id="{4EFBEC3D-1887-8B48-A371-F86143386E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7943" y="2869647"/>
            <a:ext cx="2339961" cy="2352508"/>
          </a:xfrm>
          <a:prstGeom prst="rect">
            <a:avLst/>
          </a:prstGeom>
          <a:noFill/>
          <a:extLst>
            <a:ext uri="{909E8E84-426E-40DD-AFC4-6F175D3DCCD1}">
              <a14:hiddenFill xmlns:a14="http://schemas.microsoft.com/office/drawing/2010/main">
                <a:solidFill>
                  <a:srgbClr val="FFFFFF"/>
                </a:solidFill>
              </a14:hiddenFill>
            </a:ext>
          </a:extLst>
        </p:spPr>
      </p:pic>
      <p:pic>
        <p:nvPicPr>
          <p:cNvPr id="1049" name="Picture 25">
            <a:extLst>
              <a:ext uri="{FF2B5EF4-FFF2-40B4-BE49-F238E27FC236}">
                <a16:creationId xmlns:a16="http://schemas.microsoft.com/office/drawing/2014/main" id="{1323368F-65F3-5140-9E0B-34D3EA370F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89" y="455046"/>
            <a:ext cx="1118155" cy="4300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niversity of San Francisco Centered Logo">
            <a:extLst>
              <a:ext uri="{FF2B5EF4-FFF2-40B4-BE49-F238E27FC236}">
                <a16:creationId xmlns:a16="http://schemas.microsoft.com/office/drawing/2014/main" id="{54A65F56-BC90-CC4A-BFDB-7511AA43DB5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53823" b="13399"/>
          <a:stretch/>
        </p:blipFill>
        <p:spPr bwMode="auto">
          <a:xfrm>
            <a:off x="8223760" y="398475"/>
            <a:ext cx="759944" cy="685800"/>
          </a:xfrm>
          <a:prstGeom prst="rect">
            <a:avLst/>
          </a:prstGeom>
          <a:solidFill>
            <a:schemeClr val="bg1"/>
          </a:solidFill>
        </p:spPr>
      </p:pic>
      <p:grpSp>
        <p:nvGrpSpPr>
          <p:cNvPr id="54" name="Group 53">
            <a:extLst>
              <a:ext uri="{FF2B5EF4-FFF2-40B4-BE49-F238E27FC236}">
                <a16:creationId xmlns:a16="http://schemas.microsoft.com/office/drawing/2014/main" id="{E70CFBBC-B5F7-9045-A50D-0BDF18BB8E8B}"/>
              </a:ext>
            </a:extLst>
          </p:cNvPr>
          <p:cNvGrpSpPr/>
          <p:nvPr/>
        </p:nvGrpSpPr>
        <p:grpSpPr>
          <a:xfrm>
            <a:off x="4164837" y="1289504"/>
            <a:ext cx="4646725" cy="2026077"/>
            <a:chOff x="236588" y="3861549"/>
            <a:chExt cx="11471847" cy="6080651"/>
          </a:xfrm>
        </p:grpSpPr>
        <p:sp>
          <p:nvSpPr>
            <p:cNvPr id="63" name="Text Box 21">
              <a:extLst>
                <a:ext uri="{FF2B5EF4-FFF2-40B4-BE49-F238E27FC236}">
                  <a16:creationId xmlns:a16="http://schemas.microsoft.com/office/drawing/2014/main" id="{7B8560E2-82FA-D64B-8F34-71060B7C6E65}"/>
                </a:ext>
              </a:extLst>
            </p:cNvPr>
            <p:cNvSpPr txBox="1">
              <a:spLocks noChangeArrowheads="1"/>
            </p:cNvSpPr>
            <p:nvPr/>
          </p:nvSpPr>
          <p:spPr bwMode="auto">
            <a:xfrm>
              <a:off x="236588" y="4838792"/>
              <a:ext cx="11429999" cy="5103408"/>
            </a:xfrm>
            <a:prstGeom prst="rect">
              <a:avLst/>
            </a:prstGeom>
            <a:noFill/>
            <a:ln w="9525" algn="ctr">
              <a:noFill/>
              <a:miter lim="800000"/>
              <a:headEnd/>
              <a:tailEnd/>
            </a:ln>
          </p:spPr>
          <p:txBody>
            <a:bodyPr wrap="square" lIns="38094" tIns="19047" rIns="38094" bIns="19047">
              <a:spAutoFit/>
            </a:bodyPr>
            <a:lstStyle/>
            <a:p>
              <a:pPr algn="just"/>
              <a:r>
                <a:rPr lang="en-US" sz="1200" b="1" dirty="0"/>
                <a:t>BI1: </a:t>
              </a:r>
              <a:r>
                <a:rPr lang="en-US" sz="1200" i="1" dirty="0"/>
                <a:t>Increase the participation of PUI faculty engaging with NEON data and macrosystems science</a:t>
              </a:r>
            </a:p>
            <a:p>
              <a:pPr algn="just"/>
              <a:r>
                <a:rPr lang="en-US" sz="1200" b="1" dirty="0"/>
                <a:t>BI2: </a:t>
              </a:r>
              <a:r>
                <a:rPr lang="en-US" sz="1200" i="1" dirty="0"/>
                <a:t>Develop curriculum modules that incorporate macrosystems principles and utilize NEON data</a:t>
              </a:r>
            </a:p>
            <a:p>
              <a:pPr algn="just"/>
              <a:r>
                <a:rPr lang="en-US" sz="1200" b="1" dirty="0"/>
                <a:t>BI3: </a:t>
              </a:r>
              <a:r>
                <a:rPr lang="en-US" sz="1200" i="1" dirty="0"/>
                <a:t>Increase faculty capacity for conducting culturally sustaining research training of undergraduate</a:t>
              </a:r>
              <a:endParaRPr lang="en-US" sz="1200" dirty="0">
                <a:latin typeface="Calibri"/>
                <a:cs typeface="Calibri"/>
              </a:endParaRPr>
            </a:p>
          </p:txBody>
        </p:sp>
        <p:sp>
          <p:nvSpPr>
            <p:cNvPr id="64" name="Text Box 5">
              <a:extLst>
                <a:ext uri="{FF2B5EF4-FFF2-40B4-BE49-F238E27FC236}">
                  <a16:creationId xmlns:a16="http://schemas.microsoft.com/office/drawing/2014/main" id="{502C0C98-7EE0-A546-A712-F8F822D8093D}"/>
                </a:ext>
              </a:extLst>
            </p:cNvPr>
            <p:cNvSpPr txBox="1">
              <a:spLocks noChangeArrowheads="1"/>
            </p:cNvSpPr>
            <p:nvPr/>
          </p:nvSpPr>
          <p:spPr bwMode="auto">
            <a:xfrm>
              <a:off x="278436" y="3861549"/>
              <a:ext cx="11429999" cy="692754"/>
            </a:xfrm>
            <a:prstGeom prst="rect">
              <a:avLst/>
            </a:prstGeom>
            <a:solidFill>
              <a:srgbClr val="006699"/>
            </a:solidFill>
            <a:ln w="9525" algn="ctr">
              <a:solidFill>
                <a:schemeClr val="tx1"/>
              </a:solidFill>
              <a:miter lim="800000"/>
              <a:headEnd/>
              <a:tailEnd/>
            </a:ln>
          </p:spPr>
          <p:txBody>
            <a:bodyPr lIns="38094" tIns="19047" rIns="38094" bIns="19047">
              <a:spAutoFit/>
            </a:bodyPr>
            <a:lstStyle/>
            <a:p>
              <a:pPr algn="ctr" defTabSz="914154">
                <a:spcBef>
                  <a:spcPct val="50000"/>
                </a:spcBef>
              </a:pPr>
              <a:r>
                <a:rPr lang="en-US" sz="1250" b="1" dirty="0">
                  <a:solidFill>
                    <a:schemeClr val="bg1"/>
                  </a:solidFill>
                  <a:latin typeface="Calibri"/>
                  <a:cs typeface="Calibri"/>
                </a:rPr>
                <a:t>Broader Impacts</a:t>
              </a:r>
              <a:endParaRPr lang="en-US" sz="750" b="1" dirty="0">
                <a:solidFill>
                  <a:schemeClr val="bg1"/>
                </a:solidFill>
                <a:latin typeface="Calibri"/>
                <a:cs typeface="Calibri"/>
              </a:endParaRPr>
            </a:p>
          </p:txBody>
        </p:sp>
      </p:grpSp>
      <p:sp>
        <p:nvSpPr>
          <p:cNvPr id="65" name="Text Box 21">
            <a:extLst>
              <a:ext uri="{FF2B5EF4-FFF2-40B4-BE49-F238E27FC236}">
                <a16:creationId xmlns:a16="http://schemas.microsoft.com/office/drawing/2014/main" id="{20944271-311A-944C-A9BE-AF8886B5A248}"/>
              </a:ext>
            </a:extLst>
          </p:cNvPr>
          <p:cNvSpPr txBox="1">
            <a:spLocks noChangeArrowheads="1"/>
          </p:cNvSpPr>
          <p:nvPr/>
        </p:nvSpPr>
        <p:spPr bwMode="auto">
          <a:xfrm>
            <a:off x="166096" y="4686348"/>
            <a:ext cx="4872275" cy="1515794"/>
          </a:xfrm>
          <a:prstGeom prst="rect">
            <a:avLst/>
          </a:prstGeom>
          <a:noFill/>
          <a:ln w="9525" algn="ctr">
            <a:noFill/>
            <a:miter lim="800000"/>
            <a:headEnd/>
            <a:tailEnd/>
          </a:ln>
        </p:spPr>
        <p:txBody>
          <a:bodyPr wrap="square" lIns="38094" tIns="19047" rIns="38094" bIns="19047">
            <a:spAutoFit/>
          </a:bodyPr>
          <a:lstStyle/>
          <a:p>
            <a:pPr algn="just"/>
            <a:r>
              <a:rPr lang="en-US" sz="1200" b="1" dirty="0"/>
              <a:t>RO1:</a:t>
            </a:r>
            <a:r>
              <a:rPr lang="en-US" sz="1200" dirty="0"/>
              <a:t> </a:t>
            </a:r>
            <a:r>
              <a:rPr lang="en-US" sz="1200" i="1" dirty="0"/>
              <a:t>Develop a continuous soil CO</a:t>
            </a:r>
            <a:r>
              <a:rPr lang="en-US" sz="1200" i="1" baseline="-25000" dirty="0"/>
              <a:t>2</a:t>
            </a:r>
            <a:r>
              <a:rPr lang="en-US" sz="1200" i="1" dirty="0"/>
              <a:t> efflux product at NEON Core Terrestrial sites using the flux-gradient method.</a:t>
            </a:r>
          </a:p>
          <a:p>
            <a:pPr algn="just"/>
            <a:r>
              <a:rPr lang="en-US" sz="1200" b="1" dirty="0"/>
              <a:t>RO2: </a:t>
            </a:r>
            <a:r>
              <a:rPr lang="en-US" sz="1200" i="1" dirty="0"/>
              <a:t>Directly measure CO</a:t>
            </a:r>
            <a:r>
              <a:rPr lang="en-US" sz="1200" i="1" baseline="-25000" dirty="0"/>
              <a:t>2</a:t>
            </a:r>
            <a:r>
              <a:rPr lang="en-US" sz="1200" i="1" dirty="0"/>
              <a:t> effluxes to validate flux-gradient measurements.</a:t>
            </a:r>
          </a:p>
          <a:p>
            <a:pPr algn="just"/>
            <a:r>
              <a:rPr lang="en-US" sz="1200" b="1" dirty="0"/>
              <a:t>RO3: </a:t>
            </a:r>
            <a:r>
              <a:rPr lang="en-US" sz="1200" i="1" dirty="0"/>
              <a:t>Corroborate soil CO</a:t>
            </a:r>
            <a:r>
              <a:rPr lang="en-US" sz="1200" i="1" baseline="-25000" dirty="0"/>
              <a:t>2</a:t>
            </a:r>
            <a:r>
              <a:rPr lang="en-US" sz="1200" i="1" dirty="0"/>
              <a:t> effluxes with known literature values and other published databases.</a:t>
            </a:r>
          </a:p>
          <a:p>
            <a:pPr algn="just"/>
            <a:r>
              <a:rPr lang="en-US" sz="1200" b="1" dirty="0"/>
              <a:t>RO4: </a:t>
            </a:r>
            <a:r>
              <a:rPr lang="en-US" sz="1200" i="1" dirty="0"/>
              <a:t>Apply the soil efflux data product to parameterize biogeochemical models.</a:t>
            </a:r>
            <a:endParaRPr lang="en-US" sz="1200" dirty="0">
              <a:latin typeface="Calibri"/>
              <a:cs typeface="Calibri"/>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2193925" rtl="0" eaLnBrk="1" fontAlgn="base" latinLnBrk="0" hangingPunct="1">
          <a:lnSpc>
            <a:spcPct val="100000"/>
          </a:lnSpc>
          <a:spcBef>
            <a:spcPct val="0"/>
          </a:spcBef>
          <a:spcAft>
            <a:spcPct val="0"/>
          </a:spcAft>
          <a:buClrTx/>
          <a:buSzTx/>
          <a:buFontTx/>
          <a:buNone/>
          <a:tabLst/>
          <a:defRPr kumimoji="0" lang="en-US" sz="10600" b="0" i="0" u="none" strike="noStrike" cap="none" normalizeH="0" baseline="0" smtClean="0">
            <a:ln>
              <a:noFill/>
            </a:ln>
            <a:solidFill>
              <a:schemeClr val="tx2"/>
            </a:solidFill>
            <a:effectLst/>
            <a:latin typeface="Arial"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2193925" rtl="0" eaLnBrk="1" fontAlgn="base" latinLnBrk="0" hangingPunct="1">
          <a:lnSpc>
            <a:spcPct val="100000"/>
          </a:lnSpc>
          <a:spcBef>
            <a:spcPct val="0"/>
          </a:spcBef>
          <a:spcAft>
            <a:spcPct val="0"/>
          </a:spcAft>
          <a:buClrTx/>
          <a:buSzTx/>
          <a:buFontTx/>
          <a:buNone/>
          <a:tabLst/>
          <a:defRPr kumimoji="0" lang="en-US" sz="10600" b="0" i="0" u="none" strike="noStrike" cap="none" normalizeH="0" baseline="0" smtClean="0">
            <a:ln>
              <a:noFill/>
            </a:ln>
            <a:solidFill>
              <a:schemeClr val="tx2"/>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22251</TotalTime>
  <Words>377</Words>
  <Application>Microsoft Macintosh PowerPoint</Application>
  <PresentationFormat>Letter Paper (8.5x11 in)</PresentationFormat>
  <Paragraphs>15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 Light</vt:lpstr>
      <vt:lpstr>Calibri</vt:lpstr>
      <vt:lpstr>Arial</vt:lpstr>
      <vt:lpstr>Default Design</vt:lpstr>
      <vt:lpstr>Collaborative Research: MSA: RUI: Development and validation of a continuous soil respiration product at core terrestrial NEON sites John M. Zobitz, Department of Mathematics, Statistics, &amp; Computer Science, Augsburg University, Minneapolis, MN Naupaka Zimmerman, Department of Biology, University of San Francisco, San Francisco, CA </vt:lpstr>
    </vt:vector>
  </TitlesOfParts>
  <Company>SciFor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Posters1st</dc:creator>
  <cp:lastModifiedBy>Microsoft Office User</cp:lastModifiedBy>
  <cp:revision>381</cp:revision>
  <cp:lastPrinted>2015-09-23T15:32:56Z</cp:lastPrinted>
  <dcterms:created xsi:type="dcterms:W3CDTF">2003-12-17T18:44:28Z</dcterms:created>
  <dcterms:modified xsi:type="dcterms:W3CDTF">2020-11-28T23:19:39Z</dcterms:modified>
</cp:coreProperties>
</file>