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32" r:id="rId2"/>
  </p:sldMasterIdLst>
  <p:notesMasterIdLst>
    <p:notesMasterId r:id="rId14"/>
  </p:notesMasterIdLst>
  <p:sldIdLst>
    <p:sldId id="256" r:id="rId3"/>
    <p:sldId id="257" r:id="rId4"/>
    <p:sldId id="270" r:id="rId5"/>
    <p:sldId id="258" r:id="rId6"/>
    <p:sldId id="264" r:id="rId7"/>
    <p:sldId id="271" r:id="rId8"/>
    <p:sldId id="260" r:id="rId9"/>
    <p:sldId id="272" r:id="rId10"/>
    <p:sldId id="265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1D1BE-9124-4B84-85D2-AF66D91C124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990FDD-45FA-467C-9874-F1D0C4ECF1AF}">
      <dgm:prSet/>
      <dgm:spPr/>
      <dgm:t>
        <a:bodyPr/>
        <a:lstStyle/>
        <a:p>
          <a:r>
            <a:rPr lang="fr-FR" dirty="0"/>
            <a:t>Présentation du sujet</a:t>
          </a:r>
        </a:p>
      </dgm:t>
    </dgm:pt>
    <dgm:pt modelId="{B9BFB672-AB25-430B-A43C-A68BB906A924}" type="parTrans" cxnId="{1E819916-13F6-4E52-970F-184729E890AE}">
      <dgm:prSet/>
      <dgm:spPr/>
      <dgm:t>
        <a:bodyPr/>
        <a:lstStyle/>
        <a:p>
          <a:endParaRPr lang="fr-FR"/>
        </a:p>
      </dgm:t>
    </dgm:pt>
    <dgm:pt modelId="{0DEC41A4-5C9C-4805-B145-87919A3408BC}" type="sibTrans" cxnId="{1E819916-13F6-4E52-970F-184729E890AE}">
      <dgm:prSet/>
      <dgm:spPr/>
      <dgm:t>
        <a:bodyPr/>
        <a:lstStyle/>
        <a:p>
          <a:endParaRPr lang="fr-FR"/>
        </a:p>
      </dgm:t>
    </dgm:pt>
    <dgm:pt modelId="{77C2FCD8-98E6-43DB-9EDE-08BAB7950D25}">
      <dgm:prSet/>
      <dgm:spPr/>
      <dgm:t>
        <a:bodyPr/>
        <a:lstStyle/>
        <a:p>
          <a:r>
            <a:rPr lang="fr-FR" dirty="0"/>
            <a:t>Fonctionnalités réalisées</a:t>
          </a:r>
        </a:p>
      </dgm:t>
    </dgm:pt>
    <dgm:pt modelId="{45DB3AB6-6F74-4A29-8A62-289181DB98C7}" type="parTrans" cxnId="{ED1787D6-4A19-4A2C-9FE1-3F10ED0AE976}">
      <dgm:prSet/>
      <dgm:spPr/>
      <dgm:t>
        <a:bodyPr/>
        <a:lstStyle/>
        <a:p>
          <a:endParaRPr lang="fr-FR"/>
        </a:p>
      </dgm:t>
    </dgm:pt>
    <dgm:pt modelId="{5723D2FE-18A9-4E19-B99F-93AB4004A09E}" type="sibTrans" cxnId="{ED1787D6-4A19-4A2C-9FE1-3F10ED0AE976}">
      <dgm:prSet/>
      <dgm:spPr/>
      <dgm:t>
        <a:bodyPr/>
        <a:lstStyle/>
        <a:p>
          <a:endParaRPr lang="fr-FR"/>
        </a:p>
      </dgm:t>
    </dgm:pt>
    <dgm:pt modelId="{08EF7FC5-1F66-4335-92F8-4E992510758A}">
      <dgm:prSet/>
      <dgm:spPr/>
      <dgm:t>
        <a:bodyPr/>
        <a:lstStyle/>
        <a:p>
          <a:r>
            <a:rPr lang="fr-FR" dirty="0"/>
            <a:t>Démonstration</a:t>
          </a:r>
        </a:p>
      </dgm:t>
    </dgm:pt>
    <dgm:pt modelId="{E9B7843B-8CF7-4012-9633-6C1FFB1D71DD}" type="parTrans" cxnId="{DAEEAE7C-2D63-49E8-961A-60FC55DC5311}">
      <dgm:prSet/>
      <dgm:spPr/>
      <dgm:t>
        <a:bodyPr/>
        <a:lstStyle/>
        <a:p>
          <a:endParaRPr lang="fr-FR"/>
        </a:p>
      </dgm:t>
    </dgm:pt>
    <dgm:pt modelId="{CFDF800F-85E1-4E3E-A06A-760331C191C9}" type="sibTrans" cxnId="{DAEEAE7C-2D63-49E8-961A-60FC55DC5311}">
      <dgm:prSet/>
      <dgm:spPr/>
      <dgm:t>
        <a:bodyPr/>
        <a:lstStyle/>
        <a:p>
          <a:endParaRPr lang="fr-FR"/>
        </a:p>
      </dgm:t>
    </dgm:pt>
    <dgm:pt modelId="{48D7302C-C2E1-48B5-BBBF-DF439124951E}">
      <dgm:prSet/>
      <dgm:spPr/>
      <dgm:t>
        <a:bodyPr/>
        <a:lstStyle/>
        <a:p>
          <a:r>
            <a:rPr lang="fr-FR" dirty="0"/>
            <a:t>Problèmes rencontrés</a:t>
          </a:r>
        </a:p>
      </dgm:t>
    </dgm:pt>
    <dgm:pt modelId="{6D59C8A9-CBDE-44B4-84ED-1F48B0B818AD}" type="parTrans" cxnId="{18111D84-2308-4F24-8A22-77BED41D89AA}">
      <dgm:prSet/>
      <dgm:spPr/>
      <dgm:t>
        <a:bodyPr/>
        <a:lstStyle/>
        <a:p>
          <a:endParaRPr lang="fr-FR"/>
        </a:p>
      </dgm:t>
    </dgm:pt>
    <dgm:pt modelId="{CEFC4C39-9BF4-41D5-BCF6-D3E6854E8687}" type="sibTrans" cxnId="{18111D84-2308-4F24-8A22-77BED41D89AA}">
      <dgm:prSet/>
      <dgm:spPr/>
      <dgm:t>
        <a:bodyPr/>
        <a:lstStyle/>
        <a:p>
          <a:endParaRPr lang="fr-FR"/>
        </a:p>
      </dgm:t>
    </dgm:pt>
    <dgm:pt modelId="{E1CAD136-96EA-4470-A4EC-28C19818D634}">
      <dgm:prSet/>
      <dgm:spPr/>
      <dgm:t>
        <a:bodyPr/>
        <a:lstStyle/>
        <a:p>
          <a:r>
            <a:rPr lang="fr-FR"/>
            <a:t>Conclusion</a:t>
          </a:r>
        </a:p>
      </dgm:t>
    </dgm:pt>
    <dgm:pt modelId="{0316CBB2-8A6A-49D2-83F1-6F8AE7FA0885}" type="parTrans" cxnId="{D6503D40-9EFC-42AA-99AF-302F31F4F7ED}">
      <dgm:prSet/>
      <dgm:spPr/>
      <dgm:t>
        <a:bodyPr/>
        <a:lstStyle/>
        <a:p>
          <a:endParaRPr lang="fr-FR"/>
        </a:p>
      </dgm:t>
    </dgm:pt>
    <dgm:pt modelId="{404E0749-7385-4A34-9C44-2EC308934C08}" type="sibTrans" cxnId="{D6503D40-9EFC-42AA-99AF-302F31F4F7ED}">
      <dgm:prSet/>
      <dgm:spPr/>
      <dgm:t>
        <a:bodyPr/>
        <a:lstStyle/>
        <a:p>
          <a:endParaRPr lang="fr-FR"/>
        </a:p>
      </dgm:t>
    </dgm:pt>
    <dgm:pt modelId="{3FE6F136-3A1C-4F1C-80AC-389D834560FB}">
      <dgm:prSet/>
      <dgm:spPr/>
      <dgm:t>
        <a:bodyPr/>
        <a:lstStyle/>
        <a:p>
          <a:r>
            <a:rPr lang="fr-FR" dirty="0"/>
            <a:t>Améliorations</a:t>
          </a:r>
        </a:p>
      </dgm:t>
    </dgm:pt>
    <dgm:pt modelId="{0141962A-B954-41A8-BF03-4C94DCB68444}" type="sibTrans" cxnId="{7A0D23D6-73DA-48C1-81DA-EDBC0C05F5F0}">
      <dgm:prSet/>
      <dgm:spPr/>
      <dgm:t>
        <a:bodyPr/>
        <a:lstStyle/>
        <a:p>
          <a:endParaRPr lang="fr-FR"/>
        </a:p>
      </dgm:t>
    </dgm:pt>
    <dgm:pt modelId="{DC6E30CB-AF01-425E-90F2-AF72EDF003BB}" type="parTrans" cxnId="{7A0D23D6-73DA-48C1-81DA-EDBC0C05F5F0}">
      <dgm:prSet/>
      <dgm:spPr/>
      <dgm:t>
        <a:bodyPr/>
        <a:lstStyle/>
        <a:p>
          <a:endParaRPr lang="fr-FR"/>
        </a:p>
      </dgm:t>
    </dgm:pt>
    <dgm:pt modelId="{F1E3FB0A-7F14-4E2B-813F-86E8D5DCA38F}" type="pres">
      <dgm:prSet presAssocID="{CCA1D1BE-9124-4B84-85D2-AF66D91C1241}" presName="linearFlow" presStyleCnt="0">
        <dgm:presLayoutVars>
          <dgm:dir/>
          <dgm:resizeHandles val="exact"/>
        </dgm:presLayoutVars>
      </dgm:prSet>
      <dgm:spPr/>
    </dgm:pt>
    <dgm:pt modelId="{9C10AADB-DA57-4284-ABA8-1D9240F7E338}" type="pres">
      <dgm:prSet presAssocID="{92990FDD-45FA-467C-9874-F1D0C4ECF1AF}" presName="composite" presStyleCnt="0"/>
      <dgm:spPr/>
    </dgm:pt>
    <dgm:pt modelId="{45C50A95-4124-47F6-AB89-085E30BE446C}" type="pres">
      <dgm:prSet presAssocID="{92990FDD-45FA-467C-9874-F1D0C4ECF1AF}" presName="imgShp" presStyleLbl="fgImgPlace1" presStyleIdx="0" presStyleCnt="6" custLinFactNeighborX="-83025" custLinFactNeighborY="-5051"/>
      <dgm:spPr/>
    </dgm:pt>
    <dgm:pt modelId="{354DB9C9-2CB6-4B17-A657-489362E6E62F}" type="pres">
      <dgm:prSet presAssocID="{92990FDD-45FA-467C-9874-F1D0C4ECF1AF}" presName="txShp" presStyleLbl="node1" presStyleIdx="0" presStyleCnt="6">
        <dgm:presLayoutVars>
          <dgm:bulletEnabled val="1"/>
        </dgm:presLayoutVars>
      </dgm:prSet>
      <dgm:spPr/>
    </dgm:pt>
    <dgm:pt modelId="{98F86FF6-B259-4406-81BA-E7187FF041F0}" type="pres">
      <dgm:prSet presAssocID="{0DEC41A4-5C9C-4805-B145-87919A3408BC}" presName="spacing" presStyleCnt="0"/>
      <dgm:spPr/>
    </dgm:pt>
    <dgm:pt modelId="{548534A6-E69E-4FCC-ACF5-A8468A585950}" type="pres">
      <dgm:prSet presAssocID="{77C2FCD8-98E6-43DB-9EDE-08BAB7950D25}" presName="composite" presStyleCnt="0"/>
      <dgm:spPr/>
    </dgm:pt>
    <dgm:pt modelId="{1F7BB4AD-199B-48AD-B401-F87D3BC76BE2}" type="pres">
      <dgm:prSet presAssocID="{77C2FCD8-98E6-43DB-9EDE-08BAB7950D25}" presName="imgShp" presStyleLbl="fgImgPlace1" presStyleIdx="1" presStyleCnt="6" custLinFactNeighborX="-83025" custLinFactNeighborY="0"/>
      <dgm:spPr/>
    </dgm:pt>
    <dgm:pt modelId="{AED74184-91D0-4807-99CF-A5042B72A310}" type="pres">
      <dgm:prSet presAssocID="{77C2FCD8-98E6-43DB-9EDE-08BAB7950D25}" presName="txShp" presStyleLbl="node1" presStyleIdx="1" presStyleCnt="6">
        <dgm:presLayoutVars>
          <dgm:bulletEnabled val="1"/>
        </dgm:presLayoutVars>
      </dgm:prSet>
      <dgm:spPr/>
    </dgm:pt>
    <dgm:pt modelId="{4045D251-7E60-4335-8918-E1A1D2679B04}" type="pres">
      <dgm:prSet presAssocID="{5723D2FE-18A9-4E19-B99F-93AB4004A09E}" presName="spacing" presStyleCnt="0"/>
      <dgm:spPr/>
    </dgm:pt>
    <dgm:pt modelId="{3E5A6B23-7927-49D1-A590-734AA1B746F4}" type="pres">
      <dgm:prSet presAssocID="{08EF7FC5-1F66-4335-92F8-4E992510758A}" presName="composite" presStyleCnt="0"/>
      <dgm:spPr/>
    </dgm:pt>
    <dgm:pt modelId="{10C881C3-21C4-4A17-B28A-C3DB184058BC}" type="pres">
      <dgm:prSet presAssocID="{08EF7FC5-1F66-4335-92F8-4E992510758A}" presName="imgShp" presStyleLbl="fgImgPlace1" presStyleIdx="2" presStyleCnt="6" custLinFactNeighborX="-83025" custLinFactNeighborY="-5050"/>
      <dgm:spPr/>
    </dgm:pt>
    <dgm:pt modelId="{FDB10DB2-CFB6-427F-9BA2-B22F261F9656}" type="pres">
      <dgm:prSet presAssocID="{08EF7FC5-1F66-4335-92F8-4E992510758A}" presName="txShp" presStyleLbl="node1" presStyleIdx="2" presStyleCnt="6">
        <dgm:presLayoutVars>
          <dgm:bulletEnabled val="1"/>
        </dgm:presLayoutVars>
      </dgm:prSet>
      <dgm:spPr/>
    </dgm:pt>
    <dgm:pt modelId="{A3A34D11-4F4B-448F-AC2A-6465F9D65A72}" type="pres">
      <dgm:prSet presAssocID="{CFDF800F-85E1-4E3E-A06A-760331C191C9}" presName="spacing" presStyleCnt="0"/>
      <dgm:spPr/>
    </dgm:pt>
    <dgm:pt modelId="{50D8DAF6-953F-4D16-B424-CE73C1D9C3CA}" type="pres">
      <dgm:prSet presAssocID="{48D7302C-C2E1-48B5-BBBF-DF439124951E}" presName="composite" presStyleCnt="0"/>
      <dgm:spPr/>
    </dgm:pt>
    <dgm:pt modelId="{F306A22B-16DA-419F-9C1B-4E94DB08B4BE}" type="pres">
      <dgm:prSet presAssocID="{48D7302C-C2E1-48B5-BBBF-DF439124951E}" presName="imgShp" presStyleLbl="fgImgPlace1" presStyleIdx="3" presStyleCnt="6" custLinFactNeighborX="-83025" custLinFactNeighborY="-6866"/>
      <dgm:spPr/>
    </dgm:pt>
    <dgm:pt modelId="{690F002E-266D-441C-8347-7214E7B3D256}" type="pres">
      <dgm:prSet presAssocID="{48D7302C-C2E1-48B5-BBBF-DF439124951E}" presName="txShp" presStyleLbl="node1" presStyleIdx="3" presStyleCnt="6">
        <dgm:presLayoutVars>
          <dgm:bulletEnabled val="1"/>
        </dgm:presLayoutVars>
      </dgm:prSet>
      <dgm:spPr/>
    </dgm:pt>
    <dgm:pt modelId="{65F6B563-F936-4EA4-AA37-DFD3AC289B95}" type="pres">
      <dgm:prSet presAssocID="{CEFC4C39-9BF4-41D5-BCF6-D3E6854E8687}" presName="spacing" presStyleCnt="0"/>
      <dgm:spPr/>
    </dgm:pt>
    <dgm:pt modelId="{AFF5AF7C-53F6-4405-8387-DFA92B2B9A1B}" type="pres">
      <dgm:prSet presAssocID="{3FE6F136-3A1C-4F1C-80AC-389D834560FB}" presName="composite" presStyleCnt="0"/>
      <dgm:spPr/>
    </dgm:pt>
    <dgm:pt modelId="{BD05C058-F051-4F27-9C84-985F926BB215}" type="pres">
      <dgm:prSet presAssocID="{3FE6F136-3A1C-4F1C-80AC-389D834560FB}" presName="imgShp" presStyleLbl="fgImgPlace1" presStyleIdx="4" presStyleCnt="6" custLinFactNeighborX="-83025" custLinFactNeighborY="5050"/>
      <dgm:spPr/>
    </dgm:pt>
    <dgm:pt modelId="{174B916D-C939-49E6-9CD7-B7C0E6916964}" type="pres">
      <dgm:prSet presAssocID="{3FE6F136-3A1C-4F1C-80AC-389D834560FB}" presName="txShp" presStyleLbl="node1" presStyleIdx="4" presStyleCnt="6">
        <dgm:presLayoutVars>
          <dgm:bulletEnabled val="1"/>
        </dgm:presLayoutVars>
      </dgm:prSet>
      <dgm:spPr/>
    </dgm:pt>
    <dgm:pt modelId="{3AA6D2E8-2404-4D50-86EB-99305FF99FE2}" type="pres">
      <dgm:prSet presAssocID="{0141962A-B954-41A8-BF03-4C94DCB68444}" presName="spacing" presStyleCnt="0"/>
      <dgm:spPr/>
    </dgm:pt>
    <dgm:pt modelId="{B5837603-E638-4829-AD6D-E74AF9116B8B}" type="pres">
      <dgm:prSet presAssocID="{E1CAD136-96EA-4470-A4EC-28C19818D634}" presName="composite" presStyleCnt="0"/>
      <dgm:spPr/>
    </dgm:pt>
    <dgm:pt modelId="{07C4D5A8-93D9-4D8E-A540-E9D732A3FBD2}" type="pres">
      <dgm:prSet presAssocID="{E1CAD136-96EA-4470-A4EC-28C19818D634}" presName="imgShp" presStyleLbl="fgImgPlace1" presStyleIdx="5" presStyleCnt="6" custLinFactNeighborX="-83025" custLinFactNeighborY="-4933"/>
      <dgm:spPr/>
    </dgm:pt>
    <dgm:pt modelId="{241FB1F8-DC6A-46D3-A861-7D7F99423598}" type="pres">
      <dgm:prSet presAssocID="{E1CAD136-96EA-4470-A4EC-28C19818D634}" presName="txShp" presStyleLbl="node1" presStyleIdx="5" presStyleCnt="6">
        <dgm:presLayoutVars>
          <dgm:bulletEnabled val="1"/>
        </dgm:presLayoutVars>
      </dgm:prSet>
      <dgm:spPr/>
    </dgm:pt>
  </dgm:ptLst>
  <dgm:cxnLst>
    <dgm:cxn modelId="{1E819916-13F6-4E52-970F-184729E890AE}" srcId="{CCA1D1BE-9124-4B84-85D2-AF66D91C1241}" destId="{92990FDD-45FA-467C-9874-F1D0C4ECF1AF}" srcOrd="0" destOrd="0" parTransId="{B9BFB672-AB25-430B-A43C-A68BB906A924}" sibTransId="{0DEC41A4-5C9C-4805-B145-87919A3408BC}"/>
    <dgm:cxn modelId="{D6503D40-9EFC-42AA-99AF-302F31F4F7ED}" srcId="{CCA1D1BE-9124-4B84-85D2-AF66D91C1241}" destId="{E1CAD136-96EA-4470-A4EC-28C19818D634}" srcOrd="5" destOrd="0" parTransId="{0316CBB2-8A6A-49D2-83F1-6F8AE7FA0885}" sibTransId="{404E0749-7385-4A34-9C44-2EC308934C08}"/>
    <dgm:cxn modelId="{F8775351-31F2-42AA-9E9F-9869BA692038}" type="presOf" srcId="{CCA1D1BE-9124-4B84-85D2-AF66D91C1241}" destId="{F1E3FB0A-7F14-4E2B-813F-86E8D5DCA38F}" srcOrd="0" destOrd="0" presId="urn:microsoft.com/office/officeart/2005/8/layout/vList3"/>
    <dgm:cxn modelId="{6D263553-7138-4D73-933D-6BF78305985F}" type="presOf" srcId="{E1CAD136-96EA-4470-A4EC-28C19818D634}" destId="{241FB1F8-DC6A-46D3-A861-7D7F99423598}" srcOrd="0" destOrd="0" presId="urn:microsoft.com/office/officeart/2005/8/layout/vList3"/>
    <dgm:cxn modelId="{1DADC558-2DE7-4294-86A2-741D56B8EBA2}" type="presOf" srcId="{3FE6F136-3A1C-4F1C-80AC-389D834560FB}" destId="{174B916D-C939-49E6-9CD7-B7C0E6916964}" srcOrd="0" destOrd="0" presId="urn:microsoft.com/office/officeart/2005/8/layout/vList3"/>
    <dgm:cxn modelId="{DAEEAE7C-2D63-49E8-961A-60FC55DC5311}" srcId="{CCA1D1BE-9124-4B84-85D2-AF66D91C1241}" destId="{08EF7FC5-1F66-4335-92F8-4E992510758A}" srcOrd="2" destOrd="0" parTransId="{E9B7843B-8CF7-4012-9633-6C1FFB1D71DD}" sibTransId="{CFDF800F-85E1-4E3E-A06A-760331C191C9}"/>
    <dgm:cxn modelId="{F59EA37D-ACBA-438D-A4C9-551A2DDD3FCD}" type="presOf" srcId="{08EF7FC5-1F66-4335-92F8-4E992510758A}" destId="{FDB10DB2-CFB6-427F-9BA2-B22F261F9656}" srcOrd="0" destOrd="0" presId="urn:microsoft.com/office/officeart/2005/8/layout/vList3"/>
    <dgm:cxn modelId="{D9A8587F-CD01-49B5-8511-550B4619F679}" type="presOf" srcId="{48D7302C-C2E1-48B5-BBBF-DF439124951E}" destId="{690F002E-266D-441C-8347-7214E7B3D256}" srcOrd="0" destOrd="0" presId="urn:microsoft.com/office/officeart/2005/8/layout/vList3"/>
    <dgm:cxn modelId="{18111D84-2308-4F24-8A22-77BED41D89AA}" srcId="{CCA1D1BE-9124-4B84-85D2-AF66D91C1241}" destId="{48D7302C-C2E1-48B5-BBBF-DF439124951E}" srcOrd="3" destOrd="0" parTransId="{6D59C8A9-CBDE-44B4-84ED-1F48B0B818AD}" sibTransId="{CEFC4C39-9BF4-41D5-BCF6-D3E6854E8687}"/>
    <dgm:cxn modelId="{AD598DBF-AE99-4084-B910-22EFBE931297}" type="presOf" srcId="{77C2FCD8-98E6-43DB-9EDE-08BAB7950D25}" destId="{AED74184-91D0-4807-99CF-A5042B72A310}" srcOrd="0" destOrd="0" presId="urn:microsoft.com/office/officeart/2005/8/layout/vList3"/>
    <dgm:cxn modelId="{7A0D23D6-73DA-48C1-81DA-EDBC0C05F5F0}" srcId="{CCA1D1BE-9124-4B84-85D2-AF66D91C1241}" destId="{3FE6F136-3A1C-4F1C-80AC-389D834560FB}" srcOrd="4" destOrd="0" parTransId="{DC6E30CB-AF01-425E-90F2-AF72EDF003BB}" sibTransId="{0141962A-B954-41A8-BF03-4C94DCB68444}"/>
    <dgm:cxn modelId="{ED1787D6-4A19-4A2C-9FE1-3F10ED0AE976}" srcId="{CCA1D1BE-9124-4B84-85D2-AF66D91C1241}" destId="{77C2FCD8-98E6-43DB-9EDE-08BAB7950D25}" srcOrd="1" destOrd="0" parTransId="{45DB3AB6-6F74-4A29-8A62-289181DB98C7}" sibTransId="{5723D2FE-18A9-4E19-B99F-93AB4004A09E}"/>
    <dgm:cxn modelId="{FE3C2DFC-443C-4BD7-8D65-A5B2A8070C40}" type="presOf" srcId="{92990FDD-45FA-467C-9874-F1D0C4ECF1AF}" destId="{354DB9C9-2CB6-4B17-A657-489362E6E62F}" srcOrd="0" destOrd="0" presId="urn:microsoft.com/office/officeart/2005/8/layout/vList3"/>
    <dgm:cxn modelId="{8BC21261-6BEF-4C9C-8EF3-95BA4934B896}" type="presParOf" srcId="{F1E3FB0A-7F14-4E2B-813F-86E8D5DCA38F}" destId="{9C10AADB-DA57-4284-ABA8-1D9240F7E338}" srcOrd="0" destOrd="0" presId="urn:microsoft.com/office/officeart/2005/8/layout/vList3"/>
    <dgm:cxn modelId="{462C5CD5-E92B-42B0-9363-0450086E405A}" type="presParOf" srcId="{9C10AADB-DA57-4284-ABA8-1D9240F7E338}" destId="{45C50A95-4124-47F6-AB89-085E30BE446C}" srcOrd="0" destOrd="0" presId="urn:microsoft.com/office/officeart/2005/8/layout/vList3"/>
    <dgm:cxn modelId="{789C2868-B336-4D98-9497-F518E03A89D4}" type="presParOf" srcId="{9C10AADB-DA57-4284-ABA8-1D9240F7E338}" destId="{354DB9C9-2CB6-4B17-A657-489362E6E62F}" srcOrd="1" destOrd="0" presId="urn:microsoft.com/office/officeart/2005/8/layout/vList3"/>
    <dgm:cxn modelId="{CEDB5FCE-4175-4E7D-8257-237FC7EF3FF5}" type="presParOf" srcId="{F1E3FB0A-7F14-4E2B-813F-86E8D5DCA38F}" destId="{98F86FF6-B259-4406-81BA-E7187FF041F0}" srcOrd="1" destOrd="0" presId="urn:microsoft.com/office/officeart/2005/8/layout/vList3"/>
    <dgm:cxn modelId="{017A50DA-854F-495B-94A5-7499B2AE1FBD}" type="presParOf" srcId="{F1E3FB0A-7F14-4E2B-813F-86E8D5DCA38F}" destId="{548534A6-E69E-4FCC-ACF5-A8468A585950}" srcOrd="2" destOrd="0" presId="urn:microsoft.com/office/officeart/2005/8/layout/vList3"/>
    <dgm:cxn modelId="{D7F65D94-6F9B-4EA8-A365-0B5C774AB56A}" type="presParOf" srcId="{548534A6-E69E-4FCC-ACF5-A8468A585950}" destId="{1F7BB4AD-199B-48AD-B401-F87D3BC76BE2}" srcOrd="0" destOrd="0" presId="urn:microsoft.com/office/officeart/2005/8/layout/vList3"/>
    <dgm:cxn modelId="{6D1F0CD1-90FA-4DDB-95C5-DD95F0294767}" type="presParOf" srcId="{548534A6-E69E-4FCC-ACF5-A8468A585950}" destId="{AED74184-91D0-4807-99CF-A5042B72A310}" srcOrd="1" destOrd="0" presId="urn:microsoft.com/office/officeart/2005/8/layout/vList3"/>
    <dgm:cxn modelId="{747469D3-16DF-492C-955D-53799B5E80C9}" type="presParOf" srcId="{F1E3FB0A-7F14-4E2B-813F-86E8D5DCA38F}" destId="{4045D251-7E60-4335-8918-E1A1D2679B04}" srcOrd="3" destOrd="0" presId="urn:microsoft.com/office/officeart/2005/8/layout/vList3"/>
    <dgm:cxn modelId="{D9CAA1A2-DC7C-4BA3-89C2-6C602111DA8C}" type="presParOf" srcId="{F1E3FB0A-7F14-4E2B-813F-86E8D5DCA38F}" destId="{3E5A6B23-7927-49D1-A590-734AA1B746F4}" srcOrd="4" destOrd="0" presId="urn:microsoft.com/office/officeart/2005/8/layout/vList3"/>
    <dgm:cxn modelId="{973025AB-1797-4F6A-A5C2-5F4893360DD2}" type="presParOf" srcId="{3E5A6B23-7927-49D1-A590-734AA1B746F4}" destId="{10C881C3-21C4-4A17-B28A-C3DB184058BC}" srcOrd="0" destOrd="0" presId="urn:microsoft.com/office/officeart/2005/8/layout/vList3"/>
    <dgm:cxn modelId="{EA43BD2A-A250-4A27-878E-D8CAE3A69A3D}" type="presParOf" srcId="{3E5A6B23-7927-49D1-A590-734AA1B746F4}" destId="{FDB10DB2-CFB6-427F-9BA2-B22F261F9656}" srcOrd="1" destOrd="0" presId="urn:microsoft.com/office/officeart/2005/8/layout/vList3"/>
    <dgm:cxn modelId="{380E2E40-12B0-48A1-BC75-2804CB025548}" type="presParOf" srcId="{F1E3FB0A-7F14-4E2B-813F-86E8D5DCA38F}" destId="{A3A34D11-4F4B-448F-AC2A-6465F9D65A72}" srcOrd="5" destOrd="0" presId="urn:microsoft.com/office/officeart/2005/8/layout/vList3"/>
    <dgm:cxn modelId="{56CA99B3-8924-4C16-A8AD-DEE81BA0DB6A}" type="presParOf" srcId="{F1E3FB0A-7F14-4E2B-813F-86E8D5DCA38F}" destId="{50D8DAF6-953F-4D16-B424-CE73C1D9C3CA}" srcOrd="6" destOrd="0" presId="urn:microsoft.com/office/officeart/2005/8/layout/vList3"/>
    <dgm:cxn modelId="{7D167499-D420-4541-898D-32912AD75DB6}" type="presParOf" srcId="{50D8DAF6-953F-4D16-B424-CE73C1D9C3CA}" destId="{F306A22B-16DA-419F-9C1B-4E94DB08B4BE}" srcOrd="0" destOrd="0" presId="urn:microsoft.com/office/officeart/2005/8/layout/vList3"/>
    <dgm:cxn modelId="{32E263C9-D673-4B72-AAED-415ADA7E15CD}" type="presParOf" srcId="{50D8DAF6-953F-4D16-B424-CE73C1D9C3CA}" destId="{690F002E-266D-441C-8347-7214E7B3D256}" srcOrd="1" destOrd="0" presId="urn:microsoft.com/office/officeart/2005/8/layout/vList3"/>
    <dgm:cxn modelId="{12F03A0A-92F1-4E3C-89CA-970C5DE79FE7}" type="presParOf" srcId="{F1E3FB0A-7F14-4E2B-813F-86E8D5DCA38F}" destId="{65F6B563-F936-4EA4-AA37-DFD3AC289B95}" srcOrd="7" destOrd="0" presId="urn:microsoft.com/office/officeart/2005/8/layout/vList3"/>
    <dgm:cxn modelId="{2EAA5FBB-480E-44A4-900B-B87976C969CB}" type="presParOf" srcId="{F1E3FB0A-7F14-4E2B-813F-86E8D5DCA38F}" destId="{AFF5AF7C-53F6-4405-8387-DFA92B2B9A1B}" srcOrd="8" destOrd="0" presId="urn:microsoft.com/office/officeart/2005/8/layout/vList3"/>
    <dgm:cxn modelId="{6976E982-412C-4863-9A9C-2C37131EA589}" type="presParOf" srcId="{AFF5AF7C-53F6-4405-8387-DFA92B2B9A1B}" destId="{BD05C058-F051-4F27-9C84-985F926BB215}" srcOrd="0" destOrd="0" presId="urn:microsoft.com/office/officeart/2005/8/layout/vList3"/>
    <dgm:cxn modelId="{9296DAEF-A9E6-4914-A510-5AF6BB38FBC3}" type="presParOf" srcId="{AFF5AF7C-53F6-4405-8387-DFA92B2B9A1B}" destId="{174B916D-C939-49E6-9CD7-B7C0E6916964}" srcOrd="1" destOrd="0" presId="urn:microsoft.com/office/officeart/2005/8/layout/vList3"/>
    <dgm:cxn modelId="{4296DA6B-8FF8-4B81-91F1-CC0D998095CF}" type="presParOf" srcId="{F1E3FB0A-7F14-4E2B-813F-86E8D5DCA38F}" destId="{3AA6D2E8-2404-4D50-86EB-99305FF99FE2}" srcOrd="9" destOrd="0" presId="urn:microsoft.com/office/officeart/2005/8/layout/vList3"/>
    <dgm:cxn modelId="{30DF6865-6092-4DA5-BFA9-E5505D36126C}" type="presParOf" srcId="{F1E3FB0A-7F14-4E2B-813F-86E8D5DCA38F}" destId="{B5837603-E638-4829-AD6D-E74AF9116B8B}" srcOrd="10" destOrd="0" presId="urn:microsoft.com/office/officeart/2005/8/layout/vList3"/>
    <dgm:cxn modelId="{24A28E93-E52E-4CBD-8153-231689811834}" type="presParOf" srcId="{B5837603-E638-4829-AD6D-E74AF9116B8B}" destId="{07C4D5A8-93D9-4D8E-A540-E9D732A3FBD2}" srcOrd="0" destOrd="0" presId="urn:microsoft.com/office/officeart/2005/8/layout/vList3"/>
    <dgm:cxn modelId="{B29EA64C-5BB6-4B87-BCD6-A3E669F12581}" type="presParOf" srcId="{B5837603-E638-4829-AD6D-E74AF9116B8B}" destId="{241FB1F8-DC6A-46D3-A861-7D7F994235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DB9C9-2CB6-4B17-A657-489362E6E62F}">
      <dsp:nvSpPr>
        <dsp:cNvPr id="0" name=""/>
        <dsp:cNvSpPr/>
      </dsp:nvSpPr>
      <dsp:spPr>
        <a:xfrm rot="10800000">
          <a:off x="1974081" y="3143"/>
          <a:ext cx="7334693" cy="506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3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 du sujet</a:t>
          </a:r>
        </a:p>
      </dsp:txBody>
      <dsp:txXfrm rot="10800000">
        <a:off x="2100702" y="3143"/>
        <a:ext cx="7208072" cy="506485"/>
      </dsp:txXfrm>
    </dsp:sp>
    <dsp:sp modelId="{45C50A95-4124-47F6-AB89-085E30BE446C}">
      <dsp:nvSpPr>
        <dsp:cNvPr id="0" name=""/>
        <dsp:cNvSpPr/>
      </dsp:nvSpPr>
      <dsp:spPr>
        <a:xfrm>
          <a:off x="1300330" y="0"/>
          <a:ext cx="506485" cy="506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74184-91D0-4807-99CF-A5042B72A310}">
      <dsp:nvSpPr>
        <dsp:cNvPr id="0" name=""/>
        <dsp:cNvSpPr/>
      </dsp:nvSpPr>
      <dsp:spPr>
        <a:xfrm rot="10800000">
          <a:off x="1974081" y="636249"/>
          <a:ext cx="7334693" cy="506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3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Fonctionnalités réalisées</a:t>
          </a:r>
        </a:p>
      </dsp:txBody>
      <dsp:txXfrm rot="10800000">
        <a:off x="2100702" y="636249"/>
        <a:ext cx="7208072" cy="506485"/>
      </dsp:txXfrm>
    </dsp:sp>
    <dsp:sp modelId="{1F7BB4AD-199B-48AD-B401-F87D3BC76BE2}">
      <dsp:nvSpPr>
        <dsp:cNvPr id="0" name=""/>
        <dsp:cNvSpPr/>
      </dsp:nvSpPr>
      <dsp:spPr>
        <a:xfrm>
          <a:off x="1300330" y="636249"/>
          <a:ext cx="506485" cy="506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10DB2-CFB6-427F-9BA2-B22F261F9656}">
      <dsp:nvSpPr>
        <dsp:cNvPr id="0" name=""/>
        <dsp:cNvSpPr/>
      </dsp:nvSpPr>
      <dsp:spPr>
        <a:xfrm rot="10800000">
          <a:off x="1974081" y="1269355"/>
          <a:ext cx="7334693" cy="506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3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Démonstration</a:t>
          </a:r>
        </a:p>
      </dsp:txBody>
      <dsp:txXfrm rot="10800000">
        <a:off x="2100702" y="1269355"/>
        <a:ext cx="7208072" cy="506485"/>
      </dsp:txXfrm>
    </dsp:sp>
    <dsp:sp modelId="{10C881C3-21C4-4A17-B28A-C3DB184058BC}">
      <dsp:nvSpPr>
        <dsp:cNvPr id="0" name=""/>
        <dsp:cNvSpPr/>
      </dsp:nvSpPr>
      <dsp:spPr>
        <a:xfrm>
          <a:off x="1300330" y="1243778"/>
          <a:ext cx="506485" cy="506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F002E-266D-441C-8347-7214E7B3D256}">
      <dsp:nvSpPr>
        <dsp:cNvPr id="0" name=""/>
        <dsp:cNvSpPr/>
      </dsp:nvSpPr>
      <dsp:spPr>
        <a:xfrm rot="10800000">
          <a:off x="1974081" y="1902462"/>
          <a:ext cx="7334693" cy="506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3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Problèmes rencontrés</a:t>
          </a:r>
        </a:p>
      </dsp:txBody>
      <dsp:txXfrm rot="10800000">
        <a:off x="2100702" y="1902462"/>
        <a:ext cx="7208072" cy="506485"/>
      </dsp:txXfrm>
    </dsp:sp>
    <dsp:sp modelId="{F306A22B-16DA-419F-9C1B-4E94DB08B4BE}">
      <dsp:nvSpPr>
        <dsp:cNvPr id="0" name=""/>
        <dsp:cNvSpPr/>
      </dsp:nvSpPr>
      <dsp:spPr>
        <a:xfrm>
          <a:off x="1300330" y="1867686"/>
          <a:ext cx="506485" cy="506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B916D-C939-49E6-9CD7-B7C0E6916964}">
      <dsp:nvSpPr>
        <dsp:cNvPr id="0" name=""/>
        <dsp:cNvSpPr/>
      </dsp:nvSpPr>
      <dsp:spPr>
        <a:xfrm rot="10800000">
          <a:off x="1974081" y="2535568"/>
          <a:ext cx="7334693" cy="506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3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Améliorations</a:t>
          </a:r>
        </a:p>
      </dsp:txBody>
      <dsp:txXfrm rot="10800000">
        <a:off x="2100702" y="2535568"/>
        <a:ext cx="7208072" cy="506485"/>
      </dsp:txXfrm>
    </dsp:sp>
    <dsp:sp modelId="{BD05C058-F051-4F27-9C84-985F926BB215}">
      <dsp:nvSpPr>
        <dsp:cNvPr id="0" name=""/>
        <dsp:cNvSpPr/>
      </dsp:nvSpPr>
      <dsp:spPr>
        <a:xfrm>
          <a:off x="1300330" y="2561145"/>
          <a:ext cx="506485" cy="506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B1F8-DC6A-46D3-A861-7D7F99423598}">
      <dsp:nvSpPr>
        <dsp:cNvPr id="0" name=""/>
        <dsp:cNvSpPr/>
      </dsp:nvSpPr>
      <dsp:spPr>
        <a:xfrm rot="10800000">
          <a:off x="1974081" y="3168674"/>
          <a:ext cx="7334693" cy="5064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3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Conclusion</a:t>
          </a:r>
        </a:p>
      </dsp:txBody>
      <dsp:txXfrm rot="10800000">
        <a:off x="2100702" y="3168674"/>
        <a:ext cx="7208072" cy="506485"/>
      </dsp:txXfrm>
    </dsp:sp>
    <dsp:sp modelId="{07C4D5A8-93D9-4D8E-A540-E9D732A3FBD2}">
      <dsp:nvSpPr>
        <dsp:cNvPr id="0" name=""/>
        <dsp:cNvSpPr/>
      </dsp:nvSpPr>
      <dsp:spPr>
        <a:xfrm>
          <a:off x="1300330" y="3143689"/>
          <a:ext cx="506485" cy="5064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9A0D-434B-49B3-84B5-C73061FE7386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C6691-1A01-4AED-B436-A675AF014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9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C363-8294-4712-8582-E2C76724CABA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3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A554-6F67-4D0A-A556-130B1610D833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7158-1218-43FE-B064-20C370BF646C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4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E0F7E-FDF9-4382-82B8-3E132F968B81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30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C6B3-97BB-4924-A6D9-B23D79E50F4A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5580AD-F06F-4E54-96C1-9314D64DB507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1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645-60BD-40D2-8D4C-99A3C66363B3}" type="datetime1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2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096-67E9-4D13-B221-282A13A1A7D2}" type="datetime1">
              <a:rPr lang="fr-FR" smtClean="0"/>
              <a:t>15/12/2018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53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1D6F-059F-475F-AB9A-E5C0EDAFDD36}" type="datetime1">
              <a:rPr lang="fr-FR" smtClean="0"/>
              <a:t>15/12/2018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8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BF01-415D-4702-9AC1-984C961C7363}" type="datetime1">
              <a:rPr lang="fr-FR" smtClean="0"/>
              <a:t>15/12/2018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74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8486FF-7AE2-4635-B49F-F8C960622DCD}" type="datetime1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88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C077-342F-4965-BB78-F839BBF9CE8B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71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F2F2-600D-4CFD-90A4-360F8FCAFB7B}" type="datetime1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1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BD-7A56-4298-A398-D967C7B34880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343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00868A-7AA4-45F7-9FFD-09579B461CEF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21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B86E-FB9A-4DE3-86FE-23781FA7D97D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8303-443D-466E-9726-6244951A7EF5}" type="datetime1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5515-9F28-457E-8F28-6A0157E25492}" type="datetime1">
              <a:rPr lang="fr-FR" smtClean="0"/>
              <a:t>15/12/2018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98B-9DF2-4CF5-8114-E66F99C302E4}" type="datetime1">
              <a:rPr lang="fr-FR" smtClean="0"/>
              <a:t>15/12/2018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C488-ABFC-4D15-9F63-896F8B8475B7}" type="datetime1">
              <a:rPr lang="fr-FR" smtClean="0"/>
              <a:t>15/12/2018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5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E26F-A445-484A-BE50-FEE215A5EFAA}" type="datetime1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9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600-3116-41AA-BB11-C8C5285D4068}" type="datetime1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EF13F4-4F17-44A4-AC76-0D30AC9A2099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8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5F6CB8B-547C-4B0D-8E74-344F76654D5D}" type="datetime1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7D16AB-8689-436A-B6AB-D78D53047EF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3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98B7E-4C5E-4731-995B-0A68E6400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Site de poker en ligne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532FC6-0F67-4836-943D-4A0F0AFBB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Tuteur: Mr GIERSCH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Chef de projet: Dimitri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burvenique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1407C9-6AB1-42F2-9073-8FBBD6424F97}"/>
              </a:ext>
            </a:extLst>
          </p:cNvPr>
          <p:cNvSpPr txBox="1"/>
          <p:nvPr/>
        </p:nvSpPr>
        <p:spPr>
          <a:xfrm>
            <a:off x="348962" y="6387068"/>
            <a:ext cx="106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Victor Brungard – Dimitri </a:t>
            </a:r>
            <a:r>
              <a:rPr lang="fr-FR" dirty="0" err="1">
                <a:solidFill>
                  <a:schemeClr val="accent1"/>
                </a:solidFill>
              </a:rPr>
              <a:t>Burvenique</a:t>
            </a:r>
            <a:r>
              <a:rPr lang="fr-FR" dirty="0">
                <a:solidFill>
                  <a:schemeClr val="accent1"/>
                </a:solidFill>
              </a:rPr>
              <a:t> –Thomas Normant – Tanguy Paillard – Jean-Noël Robert</a:t>
            </a:r>
          </a:p>
        </p:txBody>
      </p:sp>
      <p:pic>
        <p:nvPicPr>
          <p:cNvPr id="11" name="Image 10" descr="IUT_standard_white.png">
            <a:extLst>
              <a:ext uri="{FF2B5EF4-FFF2-40B4-BE49-F238E27FC236}">
                <a16:creationId xmlns:a16="http://schemas.microsoft.com/office/drawing/2014/main" id="{11FBDAA8-BB5A-4894-AEBD-19D0DD28A5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8492" y="3788229"/>
            <a:ext cx="3906248" cy="1896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C0781B-B974-4B1C-B0DC-A2DB307C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r="65750"/>
          <a:stretch/>
        </p:blipFill>
        <p:spPr>
          <a:xfrm>
            <a:off x="581191" y="3629647"/>
            <a:ext cx="1788229" cy="2213538"/>
          </a:xfrm>
          <a:prstGeom prst="rect">
            <a:avLst/>
          </a:prstGeom>
        </p:spPr>
      </p:pic>
      <p:sp>
        <p:nvSpPr>
          <p:cNvPr id="13" name="ZoneTexte 9">
            <a:extLst>
              <a:ext uri="{FF2B5EF4-FFF2-40B4-BE49-F238E27FC236}">
                <a16:creationId xmlns:a16="http://schemas.microsoft.com/office/drawing/2014/main" id="{D197085D-2B10-4E7D-BD39-2416345CF1CE}"/>
              </a:ext>
            </a:extLst>
          </p:cNvPr>
          <p:cNvSpPr txBox="1"/>
          <p:nvPr/>
        </p:nvSpPr>
        <p:spPr>
          <a:xfrm>
            <a:off x="2369420" y="4044548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chemeClr val="bg1"/>
                </a:solidFill>
              </a:rPr>
              <a:t>INFO</a:t>
            </a:r>
          </a:p>
          <a:p>
            <a:r>
              <a:rPr lang="fr-FR" dirty="0">
                <a:solidFill>
                  <a:schemeClr val="bg1"/>
                </a:solidFill>
              </a:rPr>
              <a:t>DUT Informatique</a:t>
            </a:r>
          </a:p>
          <a:p>
            <a:r>
              <a:rPr lang="fr-FR" dirty="0">
                <a:solidFill>
                  <a:schemeClr val="bg1"/>
                </a:solidFill>
              </a:rPr>
              <a:t>IUT Belfort-Montbéliard</a:t>
            </a:r>
          </a:p>
        </p:txBody>
      </p:sp>
    </p:spTree>
    <p:extLst>
      <p:ext uri="{BB962C8B-B14F-4D97-AF65-F5344CB8AC3E}">
        <p14:creationId xmlns:p14="http://schemas.microsoft.com/office/powerpoint/2010/main" val="103395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C02DC-575D-4D68-B1D8-38B2922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F0440B-C000-49FC-B809-C18443A4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10</a:t>
            </a:fld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8B98DF-1478-4057-9B7D-38C44FA57F7F}"/>
              </a:ext>
            </a:extLst>
          </p:cNvPr>
          <p:cNvSpPr txBox="1"/>
          <p:nvPr/>
        </p:nvSpPr>
        <p:spPr>
          <a:xfrm>
            <a:off x="9065853" y="532454"/>
            <a:ext cx="2984894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Améliorations</a:t>
            </a:r>
            <a:endParaRPr lang="fr-FR" sz="1200" b="1" u="sng" dirty="0">
              <a:solidFill>
                <a:schemeClr val="bg1"/>
              </a:solidFill>
            </a:endParaRP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E58B8AB-187E-44EF-A1C0-008DAC3D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2006"/>
            <a:ext cx="11029616" cy="345679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- (Regrouper le tous)</a:t>
            </a:r>
          </a:p>
        </p:txBody>
      </p:sp>
    </p:spTree>
    <p:extLst>
      <p:ext uri="{BB962C8B-B14F-4D97-AF65-F5344CB8AC3E}">
        <p14:creationId xmlns:p14="http://schemas.microsoft.com/office/powerpoint/2010/main" val="223741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68B6-C0D2-4112-98ED-63682F7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0D3F3-33E6-4790-BAE5-D37200F7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fr-FR" dirty="0"/>
              <a:t>- </a:t>
            </a:r>
            <a:r>
              <a:rPr lang="fr-FR" dirty="0" err="1"/>
              <a:t>cest</a:t>
            </a:r>
            <a:r>
              <a:rPr lang="fr-FR" dirty="0"/>
              <a:t> </a:t>
            </a:r>
            <a:r>
              <a:rPr lang="fr-FR"/>
              <a:t>déjà cool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A8CDD-C420-461C-871E-E36D8A81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11</a:t>
            </a:fld>
            <a:endParaRPr lang="fr-FR" sz="18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135251-CAA7-4469-B395-9343AD9AD510}"/>
              </a:ext>
            </a:extLst>
          </p:cNvPr>
          <p:cNvSpPr txBox="1"/>
          <p:nvPr/>
        </p:nvSpPr>
        <p:spPr>
          <a:xfrm>
            <a:off x="9065853" y="532454"/>
            <a:ext cx="298489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Conclusion</a:t>
            </a:r>
            <a:endParaRPr lang="fr-FR" sz="1200" b="1" u="sng" dirty="0">
              <a:solidFill>
                <a:schemeClr val="bg1"/>
              </a:solidFill>
            </a:endParaRP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5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2943-AD53-4D20-B457-1F9E0D2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BE9D4FDC-A0A0-4E96-902F-6C456C849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09891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4638F5-1C5B-4421-82CA-98967DD0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2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035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F9F4A-431E-4E7F-BD1B-EA201D7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4" name="Espace réservé du numéro de diapositive 33">
            <a:extLst>
              <a:ext uri="{FF2B5EF4-FFF2-40B4-BE49-F238E27FC236}">
                <a16:creationId xmlns:a16="http://schemas.microsoft.com/office/drawing/2014/main" id="{929346A4-741E-41D7-8D97-58FA71C3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3</a:t>
            </a:fld>
            <a:endParaRPr lang="fr-FR" sz="1800" dirty="0"/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16517452-6A34-486E-BC00-019C7FBE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F3BA09-E2AF-45ED-9313-FC8E22C7E62E}"/>
              </a:ext>
            </a:extLst>
          </p:cNvPr>
          <p:cNvSpPr txBox="1"/>
          <p:nvPr/>
        </p:nvSpPr>
        <p:spPr>
          <a:xfrm>
            <a:off x="9065853" y="532454"/>
            <a:ext cx="2984894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5347CD-0820-4333-80D3-10D3DB32C269}"/>
              </a:ext>
            </a:extLst>
          </p:cNvPr>
          <p:cNvSpPr txBox="1">
            <a:spLocks/>
          </p:cNvSpPr>
          <p:nvPr/>
        </p:nvSpPr>
        <p:spPr>
          <a:xfrm>
            <a:off x="733592" y="2332897"/>
            <a:ext cx="11029615" cy="287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Un site de poker en ligne</a:t>
            </a:r>
          </a:p>
          <a:p>
            <a:pPr lvl="1"/>
            <a:r>
              <a:rPr lang="fr-FR" sz="1800" dirty="0"/>
              <a:t>Jeu de carte.</a:t>
            </a:r>
          </a:p>
          <a:p>
            <a:pPr lvl="1"/>
            <a:r>
              <a:rPr lang="fr-FR" sz="1800" dirty="0"/>
              <a:t>Texas Hold ‘</a:t>
            </a:r>
            <a:r>
              <a:rPr lang="fr-FR" sz="1800" dirty="0" err="1"/>
              <a:t>em</a:t>
            </a:r>
            <a:r>
              <a:rPr lang="fr-FR" sz="1800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7D2A26-1738-4D01-8518-32C89C61D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80" y="2588855"/>
            <a:ext cx="3080732" cy="30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F9F4A-431E-4E7F-BD1B-EA201D7C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</a:p>
        </p:txBody>
      </p:sp>
      <p:sp>
        <p:nvSpPr>
          <p:cNvPr id="34" name="Espace réservé du numéro de diapositive 33">
            <a:extLst>
              <a:ext uri="{FF2B5EF4-FFF2-40B4-BE49-F238E27FC236}">
                <a16:creationId xmlns:a16="http://schemas.microsoft.com/office/drawing/2014/main" id="{929346A4-741E-41D7-8D97-58FA71C3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4</a:t>
            </a:fld>
            <a:endParaRPr lang="fr-FR" sz="1800" dirty="0"/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16517452-6A34-486E-BC00-019C7FBE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5347CD-0820-4333-80D3-10D3DB32C269}"/>
              </a:ext>
            </a:extLst>
          </p:cNvPr>
          <p:cNvSpPr txBox="1">
            <a:spLocks/>
          </p:cNvSpPr>
          <p:nvPr/>
        </p:nvSpPr>
        <p:spPr>
          <a:xfrm>
            <a:off x="733592" y="23328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Pourquoi un site de poker en ligne ?</a:t>
            </a:r>
          </a:p>
          <a:p>
            <a:pPr lvl="1"/>
            <a:r>
              <a:rPr lang="fr-FR" sz="1800" dirty="0"/>
              <a:t>Approfondir notre connaissance en web.</a:t>
            </a:r>
          </a:p>
          <a:p>
            <a:pPr lvl="1"/>
            <a:r>
              <a:rPr lang="fr-FR" sz="1800" dirty="0"/>
              <a:t>Découvrir de nouvelles technologies.</a:t>
            </a:r>
          </a:p>
          <a:p>
            <a:pPr lvl="1"/>
            <a:r>
              <a:rPr lang="fr-FR" sz="1800" dirty="0"/>
              <a:t>Jeu mondialement connu.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6F0482-8F6A-49CA-8202-E8220E78A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147" y="2903690"/>
            <a:ext cx="4093412" cy="24355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6E615C-1F53-43ED-9F64-924A57E86D41}"/>
              </a:ext>
            </a:extLst>
          </p:cNvPr>
          <p:cNvSpPr txBox="1"/>
          <p:nvPr/>
        </p:nvSpPr>
        <p:spPr>
          <a:xfrm>
            <a:off x="9065853" y="532454"/>
            <a:ext cx="2984894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5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34B58-6AC2-454F-BC55-869DB210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F902-66AC-464C-9BC5-782B95DF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3157"/>
            <a:ext cx="11029615" cy="3678303"/>
          </a:xfrm>
        </p:spPr>
        <p:txBody>
          <a:bodyPr>
            <a:normAutofit/>
          </a:bodyPr>
          <a:lstStyle/>
          <a:p>
            <a:r>
              <a:rPr lang="fr-FR" sz="2000" b="1" dirty="0"/>
              <a:t>Fonctionnalités principales:</a:t>
            </a:r>
          </a:p>
          <a:p>
            <a:pPr marL="0" indent="0">
              <a:buNone/>
            </a:pPr>
            <a:endParaRPr lang="fr-FR" sz="2000" b="1" dirty="0"/>
          </a:p>
          <a:p>
            <a:pPr>
              <a:buFontTx/>
              <a:buChar char="-"/>
            </a:pPr>
            <a:r>
              <a:rPr lang="fr-FR" sz="2000" b="1" dirty="0"/>
              <a:t>Chat</a:t>
            </a:r>
          </a:p>
          <a:p>
            <a:pPr>
              <a:buFontTx/>
              <a:buChar char="-"/>
            </a:pPr>
            <a:r>
              <a:rPr lang="fr-FR" sz="2000" b="1" dirty="0"/>
              <a:t>Site: page d’accueil, page du jeu, page de connexion et d’inscription</a:t>
            </a:r>
          </a:p>
          <a:p>
            <a:pPr>
              <a:buFontTx/>
              <a:buChar char="-"/>
            </a:pPr>
            <a:r>
              <a:rPr lang="fr-FR" sz="2000" b="1" dirty="0"/>
              <a:t>Connexion et inscription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8538C-E1D6-4DDC-8088-99D59A66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5</a:t>
            </a:fld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7AAE0F-F7AB-4881-AC10-DF29D4E8263F}"/>
              </a:ext>
            </a:extLst>
          </p:cNvPr>
          <p:cNvSpPr txBox="1"/>
          <p:nvPr/>
        </p:nvSpPr>
        <p:spPr>
          <a:xfrm>
            <a:off x="9065853" y="532454"/>
            <a:ext cx="298489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34B58-6AC2-454F-BC55-869DB210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F902-66AC-464C-9BC5-782B95DF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3157"/>
            <a:ext cx="11029615" cy="3678303"/>
          </a:xfrm>
        </p:spPr>
        <p:txBody>
          <a:bodyPr>
            <a:normAutofit/>
          </a:bodyPr>
          <a:lstStyle/>
          <a:p>
            <a:r>
              <a:rPr lang="fr-FR" sz="2000" b="1" dirty="0"/>
              <a:t>Fonctionnalités principales:</a:t>
            </a:r>
          </a:p>
          <a:p>
            <a:endParaRPr lang="fr-FR" sz="2000" b="1" dirty="0"/>
          </a:p>
          <a:p>
            <a:pPr>
              <a:buFontTx/>
              <a:buChar char="-"/>
            </a:pPr>
            <a:r>
              <a:rPr lang="fr-FR" sz="2000" b="1" dirty="0"/>
              <a:t>Jeu: - aspect graphique</a:t>
            </a:r>
          </a:p>
          <a:p>
            <a:pPr>
              <a:buFontTx/>
              <a:buChar char="-"/>
            </a:pPr>
            <a:r>
              <a:rPr lang="fr-FR" sz="2000" b="1" dirty="0"/>
              <a:t>Jouable a deux</a:t>
            </a:r>
          </a:p>
          <a:p>
            <a:pPr>
              <a:buFontTx/>
              <a:buChar char="-"/>
            </a:pPr>
            <a:r>
              <a:rPr lang="fr-FR" sz="2000" b="1" dirty="0"/>
              <a:t>Méthode: se coucher / check / tapis</a:t>
            </a:r>
          </a:p>
          <a:p>
            <a:pPr>
              <a:buFontTx/>
              <a:buChar char="-"/>
            </a:pPr>
            <a:r>
              <a:rPr lang="fr-FR" sz="2000" b="1" dirty="0"/>
              <a:t>Gestion du </a:t>
            </a:r>
            <a:r>
              <a:rPr lang="fr-FR" sz="2000" b="1" dirty="0" err="1"/>
              <a:t>gagant</a:t>
            </a:r>
            <a:endParaRPr lang="fr-FR" sz="1600" b="1" dirty="0"/>
          </a:p>
          <a:p>
            <a:pPr>
              <a:buFontTx/>
              <a:buChar char="-"/>
            </a:pPr>
            <a:endParaRPr lang="fr-FR" sz="18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8538C-E1D6-4DDC-8088-99D59A66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6</a:t>
            </a:fld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7AAE0F-F7AB-4881-AC10-DF29D4E8263F}"/>
              </a:ext>
            </a:extLst>
          </p:cNvPr>
          <p:cNvSpPr txBox="1"/>
          <p:nvPr/>
        </p:nvSpPr>
        <p:spPr>
          <a:xfrm>
            <a:off x="9065853" y="532454"/>
            <a:ext cx="298489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47A8-20FD-4C12-8FC9-B5D7D2DA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347CD-0820-4333-80D3-10D3DB32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" lvl="1" indent="0">
              <a:buNone/>
            </a:pPr>
            <a:r>
              <a:rPr lang="fr-FR" sz="4400" dirty="0"/>
              <a:t>VIDEO DU JEU 	: 4 MIN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F3C0788F-C419-4614-8F10-D8CE3AC6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7</a:t>
            </a:fld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C2C6DF-9160-475A-A048-50EB39EBC485}"/>
              </a:ext>
            </a:extLst>
          </p:cNvPr>
          <p:cNvSpPr txBox="1"/>
          <p:nvPr/>
        </p:nvSpPr>
        <p:spPr>
          <a:xfrm>
            <a:off x="9065853" y="532454"/>
            <a:ext cx="298489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47A8-20FD-4C12-8FC9-B5D7D2DA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347CD-0820-4333-80D3-10D3DB32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" lvl="1" indent="0">
              <a:buNone/>
            </a:pPr>
            <a:r>
              <a:rPr lang="fr-FR" sz="4400" dirty="0"/>
              <a:t>2 MIN PRESENTATION DU SITE	: PAGE CONNEXION / INSCRIPTION,  ACCUEIL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F3C0788F-C419-4614-8F10-D8CE3AC6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8</a:t>
            </a:fld>
            <a:endParaRPr lang="fr-FR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C2C6DF-9160-475A-A048-50EB39EBC485}"/>
              </a:ext>
            </a:extLst>
          </p:cNvPr>
          <p:cNvSpPr txBox="1"/>
          <p:nvPr/>
        </p:nvSpPr>
        <p:spPr>
          <a:xfrm>
            <a:off x="9065853" y="532454"/>
            <a:ext cx="298489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réalisées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Démonstration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Améliorations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2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D05B7-72CA-4374-9BB4-79250E14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8953C1-373A-4ECE-BB90-A5A6FCF5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16AB-8689-436A-B6AB-D78D53047EFA}" type="slidenum">
              <a:rPr lang="fr-FR" sz="1800" smtClean="0"/>
              <a:t>9</a:t>
            </a:fld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277834"/>
            <a:ext cx="11029615" cy="3678303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endParaRPr lang="fr-FR" sz="1800" dirty="0"/>
          </a:p>
          <a:p>
            <a:r>
              <a:rPr lang="fr-FR" sz="2000" b="1" dirty="0"/>
              <a:t>Problèmes techniques :</a:t>
            </a:r>
          </a:p>
          <a:p>
            <a:pPr lvl="1"/>
            <a:r>
              <a:rPr lang="fr-FR" sz="1800" dirty="0"/>
              <a:t>Difficulté pour l’authentification</a:t>
            </a:r>
          </a:p>
          <a:p>
            <a:pPr lvl="1"/>
            <a:r>
              <a:rPr lang="fr-FR" sz="1800" dirty="0"/>
              <a:t>Apprentissage de nouveaux langages</a:t>
            </a:r>
          </a:p>
          <a:p>
            <a:pPr marL="324000" lvl="1" indent="0">
              <a:buNone/>
            </a:pPr>
            <a:endParaRPr lang="fr-FR" sz="1800" dirty="0"/>
          </a:p>
          <a:p>
            <a:pPr marL="324000" lvl="1" indent="0">
              <a:buNone/>
            </a:pPr>
            <a:endParaRPr lang="fr-FR" sz="1800" dirty="0"/>
          </a:p>
          <a:p>
            <a:pPr marL="324000" lvl="1" indent="0">
              <a:buNone/>
            </a:pPr>
            <a:r>
              <a:rPr lang="fr-FR" sz="1800" dirty="0"/>
              <a:t>PARLER DU PROBELME D INSERTION DU CHAT, du jeu …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F3BA09-E2AF-45ED-9313-FC8E22C7E62E}"/>
              </a:ext>
            </a:extLst>
          </p:cNvPr>
          <p:cNvSpPr txBox="1"/>
          <p:nvPr/>
        </p:nvSpPr>
        <p:spPr>
          <a:xfrm>
            <a:off x="9065853" y="532454"/>
            <a:ext cx="2984894" cy="141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Présentation du sujet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Fonctionnalités attendues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Réalisation du projet</a:t>
            </a:r>
          </a:p>
          <a:p>
            <a:pPr marL="400050" indent="-400050">
              <a:buAutoNum type="romanUcPeriod"/>
            </a:pPr>
            <a:r>
              <a:rPr lang="fr-FR" sz="1400" b="1" u="sng" dirty="0">
                <a:solidFill>
                  <a:schemeClr val="bg1"/>
                </a:solidFill>
              </a:rPr>
              <a:t>Problèmes rencontrés</a:t>
            </a:r>
          </a:p>
          <a:p>
            <a:pPr marL="400050" indent="-400050">
              <a:buFontTx/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Réalisations futur</a:t>
            </a:r>
          </a:p>
          <a:p>
            <a:pPr marL="400050" indent="-400050">
              <a:buAutoNum type="romanUcPeriod"/>
            </a:pPr>
            <a:r>
              <a:rPr lang="fr-FR" sz="1200" dirty="0">
                <a:solidFill>
                  <a:schemeClr val="bg1"/>
                </a:solidFill>
              </a:rPr>
              <a:t>Conclusion</a:t>
            </a:r>
          </a:p>
          <a:p>
            <a:pPr marL="400050" indent="-400050">
              <a:buAutoNum type="romanUcPeriod"/>
            </a:pP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3DE90-8C74-4B0E-AE02-7619978DF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10" y="4116985"/>
            <a:ext cx="2292105" cy="14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918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2372</TotalTime>
  <Words>284</Words>
  <Application>Microsoft Office PowerPoint</Application>
  <PresentationFormat>Grand écran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Gill Sans MT</vt:lpstr>
      <vt:lpstr>Wingdings 2</vt:lpstr>
      <vt:lpstr>HDOfficeLightV0</vt:lpstr>
      <vt:lpstr>Dividende</vt:lpstr>
      <vt:lpstr>Site de poker en ligne</vt:lpstr>
      <vt:lpstr>Sommaire</vt:lpstr>
      <vt:lpstr>Présentation du sujet</vt:lpstr>
      <vt:lpstr>Présentation du sujet</vt:lpstr>
      <vt:lpstr>Fonctionnalités réalisées</vt:lpstr>
      <vt:lpstr>Fonctionnalités réalisées</vt:lpstr>
      <vt:lpstr>Démonstration</vt:lpstr>
      <vt:lpstr>Démonstration</vt:lpstr>
      <vt:lpstr>Problèmes rencontrés</vt:lpstr>
      <vt:lpstr>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s2: snake</dc:title>
  <dc:creator>Thomas NORMANT</dc:creator>
  <cp:lastModifiedBy>Victor BRUNGARD</cp:lastModifiedBy>
  <cp:revision>68</cp:revision>
  <dcterms:created xsi:type="dcterms:W3CDTF">2018-06-10T15:19:54Z</dcterms:created>
  <dcterms:modified xsi:type="dcterms:W3CDTF">2018-12-15T14:50:45Z</dcterms:modified>
</cp:coreProperties>
</file>