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1a3260"/>
                </a:solidFill>
                <a:latin typeface="Gill Sans MT"/>
              </a:rPr>
              <a:t>Modifiez le style du titre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AFCF3D-DD68-4AD6-BA02-DE26D69997C2}" type="datetime1">
              <a:rPr b="0" lang="fr-FR" sz="900" spc="-1" strike="noStrike">
                <a:solidFill>
                  <a:srgbClr val="2f5aac"/>
                </a:solidFill>
                <a:latin typeface="Gill Sans MT"/>
              </a:rPr>
              <a:t>15/12/2018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D52BF3-5825-43E2-B258-7C377EACCE63}" type="slidenum">
              <a:rPr b="0" lang="fr-FR" sz="900" spc="-1" strike="noStrike">
                <a:solidFill>
                  <a:srgbClr val="2f5aac"/>
                </a:solidFill>
                <a:latin typeface="Gill Sans MT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Cliquez pour éditer le format du plan de texte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Second niveau de plan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Troisième niveau de plan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Quatrième niveau de plan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Cinquième niveau de plan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Sixième niveau de plan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Septième niveau de plan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Modifiez le style du titre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Modifier les styles du texte du masque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Deuxième niveau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Troisième niveau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Quatrième niveau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Cinquième niveau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F2B208-9DDF-4892-AE2F-734B14F0605D}" type="datetime1">
              <a:rPr b="0" lang="fr-FR" sz="900" spc="-1" strike="noStrike">
                <a:solidFill>
                  <a:srgbClr val="4590b8"/>
                </a:solidFill>
                <a:latin typeface="Gill Sans MT"/>
              </a:rPr>
              <a:t>15/12/2018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8A2536-7617-44A1-8B2D-6B839531E4BC}" type="slidenum">
              <a:rPr b="0" lang="fr-FR" sz="9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1a3260"/>
                </a:solidFill>
                <a:latin typeface="Gill Sans MT"/>
              </a:rPr>
              <a:t>Site de poker en ligne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81040" y="2495520"/>
            <a:ext cx="10993320" cy="59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fr-FR" sz="1600" spc="-1" strike="noStrike" cap="all">
                <a:solidFill>
                  <a:srgbClr val="346c8a"/>
                </a:solidFill>
                <a:latin typeface="Gill Sans MT"/>
              </a:rPr>
              <a:t>Tuteur: Mr GIERSCH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fr-FR" sz="1600" spc="-1" strike="noStrike" cap="all">
                <a:solidFill>
                  <a:srgbClr val="346c8a"/>
                </a:solidFill>
                <a:latin typeface="Gill Sans MT"/>
              </a:rPr>
              <a:t>Chef de projet: Dimitri burvenique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48840" y="6387120"/>
            <a:ext cx="1063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a3260"/>
                </a:solidFill>
                <a:latin typeface="Gill Sans MT"/>
              </a:rPr>
              <a:t>Victor Brungard – Dimitri Burvenique –Thomas Normant – Tanguy Paillard – Jean-Noël Robert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3" name="Image 10" descr=""/>
          <p:cNvPicPr/>
          <p:nvPr/>
        </p:nvPicPr>
        <p:blipFill>
          <a:blip r:embed="rId1"/>
          <a:stretch/>
        </p:blipFill>
        <p:spPr>
          <a:xfrm>
            <a:off x="7668360" y="3788280"/>
            <a:ext cx="3906000" cy="1896120"/>
          </a:xfrm>
          <a:prstGeom prst="rect">
            <a:avLst/>
          </a:prstGeom>
          <a:ln>
            <a:noFill/>
          </a:ln>
        </p:spPr>
      </p:pic>
      <p:pic>
        <p:nvPicPr>
          <p:cNvPr id="94" name="Image 11" descr=""/>
          <p:cNvPicPr/>
          <p:nvPr/>
        </p:nvPicPr>
        <p:blipFill>
          <a:blip r:embed="rId2"/>
          <a:srcRect l="1965" t="0" r="65760" b="0"/>
          <a:stretch/>
        </p:blipFill>
        <p:spPr>
          <a:xfrm>
            <a:off x="581040" y="3629520"/>
            <a:ext cx="1787760" cy="221328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2369520" y="4044600"/>
            <a:ext cx="345600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ffff"/>
                </a:solidFill>
                <a:latin typeface="Gill Sans MT"/>
              </a:rPr>
              <a:t>INFO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DUT Informatique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IUT Belfort-Montbéliard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Améliorations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4C53F03-93CC-46AA-B371-AB3EF571A09C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9065880" y="532440"/>
            <a:ext cx="2984400" cy="13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Fonctionnalités réalisées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Démonstration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1" lang="fr-FR" sz="1400" spc="-1" strike="noStrike" u="sng">
                <a:solidFill>
                  <a:srgbClr val="ffffff"/>
                </a:solidFill>
                <a:uFillTx/>
                <a:latin typeface="Gill Sans MT"/>
              </a:rPr>
              <a:t>Améliorations</a:t>
            </a:r>
            <a:endParaRPr b="0" lang="fr-FR" sz="14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581040" y="2401920"/>
            <a:ext cx="11029320" cy="3456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- Integrations de tous les modules développés,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- Jeux à plus de 2 joueurs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- Meilleure ergonomie du jeu 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lvl="8" marL="280008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- cest déjà cool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CCDB790-3068-4744-BC2D-7ECFE4218D19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9065880" y="532440"/>
            <a:ext cx="2984400" cy="13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Fonctionnalités réalisées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Démonstration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Améliorations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1" lang="fr-FR" sz="1400" spc="-1" strike="noStrike" u="sng">
                <a:solidFill>
                  <a:srgbClr val="ffffff"/>
                </a:solidFill>
                <a:uFillTx/>
                <a:latin typeface="Gill Sans MT"/>
              </a:rPr>
              <a:t>Conclusion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Sommaire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CustomShape 2"/>
          <p:cNvSpPr/>
          <p:nvPr/>
        </p:nvSpPr>
        <p:spPr>
          <a:xfrm rot="10800000">
            <a:off x="2555640" y="2184120"/>
            <a:ext cx="7334280" cy="506160"/>
          </a:xfrm>
          <a:prstGeom prst="homePlate">
            <a:avLst>
              <a:gd name="adj" fmla="val 5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223200" tIns="91440" bIns="91440" anchor="ctr" rot="10800000"/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881360" y="2180520"/>
            <a:ext cx="506160" cy="506160"/>
          </a:xfrm>
          <a:prstGeom prst="ellipse">
            <a:avLst/>
          </a:prstGeom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 rot="10800000">
            <a:off x="2555640" y="2817000"/>
            <a:ext cx="7334280" cy="506160"/>
          </a:xfrm>
          <a:prstGeom prst="homePlate">
            <a:avLst>
              <a:gd name="adj" fmla="val 5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223200" tIns="91440" bIns="91440" anchor="ctr" rot="10800000"/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Fonctionnalités réalisées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881360" y="2816640"/>
            <a:ext cx="506160" cy="506160"/>
          </a:xfrm>
          <a:prstGeom prst="ellipse">
            <a:avLst/>
          </a:prstGeom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 rot="10800000">
            <a:off x="2555640" y="3450240"/>
            <a:ext cx="7334280" cy="506160"/>
          </a:xfrm>
          <a:prstGeom prst="homePlate">
            <a:avLst>
              <a:gd name="adj" fmla="val 5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223200" tIns="91440" bIns="91440" anchor="ctr" rot="10800000"/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Démonstration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881360" y="3424320"/>
            <a:ext cx="506160" cy="506160"/>
          </a:xfrm>
          <a:prstGeom prst="ellipse">
            <a:avLst/>
          </a:prstGeom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 rot="10800000">
            <a:off x="2555640" y="4083120"/>
            <a:ext cx="7334280" cy="506160"/>
          </a:xfrm>
          <a:prstGeom prst="homePlate">
            <a:avLst>
              <a:gd name="adj" fmla="val 5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223200" tIns="91440" bIns="91440" anchor="ctr" rot="10800000"/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1881360" y="4048200"/>
            <a:ext cx="506160" cy="506160"/>
          </a:xfrm>
          <a:prstGeom prst="ellipse">
            <a:avLst/>
          </a:prstGeom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 rot="10800000">
            <a:off x="2555640" y="4716360"/>
            <a:ext cx="7334280" cy="506160"/>
          </a:xfrm>
          <a:prstGeom prst="homePlate">
            <a:avLst>
              <a:gd name="adj" fmla="val 5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223200" tIns="91440" bIns="91440" anchor="ctr" rot="10800000"/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Améliorations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1881360" y="4741560"/>
            <a:ext cx="506160" cy="506160"/>
          </a:xfrm>
          <a:prstGeom prst="ellipse">
            <a:avLst/>
          </a:prstGeom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7" name="CustomShape 12"/>
          <p:cNvSpPr/>
          <p:nvPr/>
        </p:nvSpPr>
        <p:spPr>
          <a:xfrm rot="10800000">
            <a:off x="2555640" y="5349600"/>
            <a:ext cx="7334280" cy="506160"/>
          </a:xfrm>
          <a:prstGeom prst="homePlate">
            <a:avLst>
              <a:gd name="adj" fmla="val 5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223200" tIns="91440" bIns="91440" anchor="ctr" rot="10800000"/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1881360" y="5324040"/>
            <a:ext cx="506160" cy="506160"/>
          </a:xfrm>
          <a:prstGeom prst="ellipse">
            <a:avLst/>
          </a:prstGeom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9" name="TextShape 14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7D9B825-BB92-482B-84DA-A2964045125A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083BC98-8008-4DDB-A531-7B43D5513485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9065880" y="532440"/>
            <a:ext cx="2984400" cy="13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1" lang="fr-FR" sz="1400" spc="-1" strike="noStrike" u="sng">
                <a:solidFill>
                  <a:srgbClr val="ffffff"/>
                </a:solidFill>
                <a:uFillTx/>
                <a:latin typeface="Gill Sans MT"/>
              </a:rPr>
              <a:t>Présentation du sujet</a:t>
            </a:r>
            <a:endParaRPr b="0" lang="fr-FR" sz="14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Fonctionnalités réalisées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Démonstration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Améliorations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733680" y="2332800"/>
            <a:ext cx="11029320" cy="28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fr-FR" sz="2000" spc="-1" strike="noStrike">
                <a:solidFill>
                  <a:srgbClr val="3d3d3d"/>
                </a:solidFill>
                <a:latin typeface="Gill Sans MT"/>
              </a:rPr>
              <a:t>Un site de poker en ligne</a:t>
            </a:r>
            <a:endParaRPr b="0" lang="fr-FR" sz="2000" spc="-1" strike="noStrike">
              <a:latin typeface="Arial"/>
            </a:endParaRPr>
          </a:p>
          <a:p>
            <a:pPr lvl="1" marL="630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3d3d3d"/>
                </a:solidFill>
                <a:latin typeface="Gill Sans MT"/>
              </a:rPr>
              <a:t>Jeu de carte.</a:t>
            </a:r>
            <a:endParaRPr b="0" lang="fr-FR" sz="1800" spc="-1" strike="noStrike">
              <a:latin typeface="Arial"/>
            </a:endParaRPr>
          </a:p>
          <a:p>
            <a:pPr lvl="1" marL="630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3d3d3d"/>
                </a:solidFill>
                <a:latin typeface="Gill Sans MT"/>
              </a:rPr>
              <a:t>Texas Hold ‘em.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5" name="Image 3" descr=""/>
          <p:cNvPicPr/>
          <p:nvPr/>
        </p:nvPicPr>
        <p:blipFill>
          <a:blip r:embed="rId1"/>
          <a:stretch/>
        </p:blipFill>
        <p:spPr>
          <a:xfrm>
            <a:off x="5837760" y="2588760"/>
            <a:ext cx="3080520" cy="30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E878F4E-6FD7-498B-A867-66F7428CE165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33680" y="2332800"/>
            <a:ext cx="11029320" cy="367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fr-FR" sz="2000" spc="-1" strike="noStrike">
                <a:solidFill>
                  <a:srgbClr val="3d3d3d"/>
                </a:solidFill>
                <a:latin typeface="Gill Sans MT"/>
              </a:rPr>
              <a:t>Pourquoi un site de poker en ligne ?</a:t>
            </a:r>
            <a:endParaRPr b="0" lang="fr-FR" sz="2000" spc="-1" strike="noStrike">
              <a:latin typeface="Arial"/>
            </a:endParaRPr>
          </a:p>
          <a:p>
            <a:pPr lvl="1" marL="630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3d3d3d"/>
                </a:solidFill>
                <a:latin typeface="Gill Sans MT"/>
              </a:rPr>
              <a:t>Approfondir notre connaissance en web.</a:t>
            </a:r>
            <a:endParaRPr b="0" lang="fr-FR" sz="1800" spc="-1" strike="noStrike">
              <a:latin typeface="Arial"/>
            </a:endParaRPr>
          </a:p>
          <a:p>
            <a:pPr lvl="1" marL="630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3d3d3d"/>
                </a:solidFill>
                <a:latin typeface="Gill Sans MT"/>
              </a:rPr>
              <a:t>Découvrir de nouvelles technologies.</a:t>
            </a:r>
            <a:endParaRPr b="0" lang="fr-FR" sz="1800" spc="-1" strike="noStrike">
              <a:latin typeface="Arial"/>
            </a:endParaRPr>
          </a:p>
          <a:p>
            <a:pPr lvl="1" marL="630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3d3d3d"/>
                </a:solidFill>
                <a:latin typeface="Gill Sans MT"/>
              </a:rPr>
              <a:t>Jeu mondialement connu.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20" name="Image 3" descr=""/>
          <p:cNvPicPr/>
          <p:nvPr/>
        </p:nvPicPr>
        <p:blipFill>
          <a:blip r:embed="rId1"/>
          <a:stretch/>
        </p:blipFill>
        <p:spPr>
          <a:xfrm>
            <a:off x="7019280" y="2903760"/>
            <a:ext cx="4093200" cy="2435040"/>
          </a:xfrm>
          <a:prstGeom prst="rect">
            <a:avLst/>
          </a:prstGeom>
          <a:ln>
            <a:noFill/>
          </a:ln>
        </p:spPr>
      </p:pic>
      <p:sp>
        <p:nvSpPr>
          <p:cNvPr id="121" name="CustomShape 5"/>
          <p:cNvSpPr/>
          <p:nvPr/>
        </p:nvSpPr>
        <p:spPr>
          <a:xfrm>
            <a:off x="9065880" y="532440"/>
            <a:ext cx="2984400" cy="13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1" lang="fr-FR" sz="1400" spc="-1" strike="noStrike" u="sng">
                <a:solidFill>
                  <a:srgbClr val="ffffff"/>
                </a:solidFill>
                <a:uFillTx/>
                <a:latin typeface="Gill Sans MT"/>
              </a:rPr>
              <a:t>Présentation du sujet</a:t>
            </a:r>
            <a:endParaRPr b="0" lang="fr-FR" sz="14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Fonctionnalités réalisées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Démonstration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Améliorations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Fonctionnalités réalisées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81040" y="259308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Fonctionnalités principales: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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Chat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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Site: page d’accueil, page du jeu, page de connexion et d’inscription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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Connexion et inscription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FB0E8D4-4970-4ECF-AA2E-F1033A904A89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9065880" y="532440"/>
            <a:ext cx="2984400" cy="16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1" lang="fr-FR" sz="1400" spc="-1" strike="noStrike" u="sng">
                <a:solidFill>
                  <a:srgbClr val="ffffff"/>
                </a:solidFill>
                <a:uFillTx/>
                <a:latin typeface="Gill Sans MT"/>
              </a:rPr>
              <a:t>Fonctionnalités réalisées</a:t>
            </a:r>
            <a:endParaRPr b="0" lang="fr-FR" sz="14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Démonstration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Améliorations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Fonctionnalités réalisées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81040" y="259308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Fonctionnalités principales: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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Jeu: - aspect graphique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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Jouable a deux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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Méthode: se coucher / check / tapis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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Gestion du gagant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211207-F8F5-4FEE-920C-D0473F5CBE1F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9065880" y="532440"/>
            <a:ext cx="2984400" cy="16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1" lang="fr-FR" sz="1400" spc="-1" strike="noStrike" u="sng">
                <a:solidFill>
                  <a:srgbClr val="ffffff"/>
                </a:solidFill>
                <a:uFillTx/>
                <a:latin typeface="Gill Sans MT"/>
              </a:rPr>
              <a:t>Fonctionnalités réalisées</a:t>
            </a:r>
            <a:endParaRPr b="0" lang="fr-FR" sz="14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Démonstration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Améliorations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Démonstration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3d3d3d"/>
                </a:solidFill>
                <a:latin typeface="Gill Sans MT"/>
              </a:rPr>
              <a:t>VIDEO DU JEU </a:t>
            </a:r>
            <a:r>
              <a:rPr b="0" lang="en-US" sz="4400" spc="-1" strike="noStrike">
                <a:solidFill>
                  <a:srgbClr val="3d3d3d"/>
                </a:solidFill>
                <a:latin typeface="Gill Sans MT"/>
              </a:rPr>
              <a:t>	</a:t>
            </a:r>
            <a:r>
              <a:rPr b="0" lang="en-US" sz="4400" spc="-1" strike="noStrike">
                <a:solidFill>
                  <a:srgbClr val="3d3d3d"/>
                </a:solidFill>
                <a:latin typeface="Gill Sans MT"/>
              </a:rPr>
              <a:t>: 4 MIN</a:t>
            </a:r>
            <a:endParaRPr b="0" lang="en-US" sz="4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C589A13-5F90-41E7-AC96-BEA5ED8DDC30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9065880" y="532440"/>
            <a:ext cx="2984400" cy="13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Fonctionnalités réalisées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1" lang="fr-FR" sz="1400" spc="-1" strike="noStrike" u="sng">
                <a:solidFill>
                  <a:srgbClr val="ffffff"/>
                </a:solidFill>
                <a:uFillTx/>
                <a:latin typeface="Gill Sans MT"/>
              </a:rPr>
              <a:t>Démonstration</a:t>
            </a:r>
            <a:endParaRPr b="0" lang="fr-FR" sz="14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Améliorations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Démonstration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3d3d3d"/>
                </a:solidFill>
                <a:latin typeface="Gill Sans MT"/>
              </a:rPr>
              <a:t>2 MIN PRESENTATION DU SITE</a:t>
            </a:r>
            <a:r>
              <a:rPr b="0" lang="en-US" sz="4400" spc="-1" strike="noStrike">
                <a:solidFill>
                  <a:srgbClr val="3d3d3d"/>
                </a:solidFill>
                <a:latin typeface="Gill Sans MT"/>
              </a:rPr>
              <a:t>	</a:t>
            </a:r>
            <a:r>
              <a:rPr b="0" lang="en-US" sz="4400" spc="-1" strike="noStrike">
                <a:solidFill>
                  <a:srgbClr val="3d3d3d"/>
                </a:solidFill>
                <a:latin typeface="Gill Sans MT"/>
              </a:rPr>
              <a:t>: PAGE CONNEXION / INSCRIPTION,  ACCUEIL</a:t>
            </a:r>
            <a:endParaRPr b="0" lang="en-US" sz="4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DE172F0-7F38-4642-8C49-609023D8BA8E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9065880" y="532440"/>
            <a:ext cx="2984400" cy="13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Fonctionnalités réalisées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1" lang="fr-FR" sz="1400" spc="-1" strike="noStrike" u="sng">
                <a:solidFill>
                  <a:srgbClr val="ffffff"/>
                </a:solidFill>
                <a:uFillTx/>
                <a:latin typeface="Gill Sans MT"/>
              </a:rPr>
              <a:t>Démonstration</a:t>
            </a:r>
            <a:endParaRPr b="0" lang="fr-FR" sz="14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Améliorations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Problèmes rencontrés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673CCFA-D2B2-4619-8396-4C1B60608281}" type="slidenum">
              <a:rPr b="0" lang="fr-FR" sz="1800" spc="-1" strike="noStrike">
                <a:solidFill>
                  <a:srgbClr val="4590b8"/>
                </a:solidFill>
                <a:latin typeface="Gill Sans MT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81040" y="22777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Problèmes techniques :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Difficulté pour l’authentification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Apprentissage de nouveaux langages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PARLER DU PROBELME D INSERTION DU CHAT, du jeu …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9065880" y="532440"/>
            <a:ext cx="2984400" cy="13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Présentation du sujet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Fonctionnalités attendues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Réalisation du projet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1" lang="fr-FR" sz="1400" spc="-1" strike="noStrike" u="sng">
                <a:solidFill>
                  <a:srgbClr val="ffffff"/>
                </a:solidFill>
                <a:uFillTx/>
                <a:latin typeface="Gill Sans MT"/>
              </a:rPr>
              <a:t>Problèmes rencontrés</a:t>
            </a:r>
            <a:endParaRPr b="0" lang="fr-FR" sz="14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Réalisations futur</a:t>
            </a:r>
            <a:endParaRPr b="0" lang="fr-FR" sz="12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ffffff"/>
              </a:buClr>
              <a:buFont typeface="StarSymbol"/>
              <a:buAutoNum type="romanUcPeriod"/>
            </a:pPr>
            <a:r>
              <a:rPr b="0" lang="fr-FR" sz="12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pic>
        <p:nvPicPr>
          <p:cNvPr id="142" name="Image 5" descr=""/>
          <p:cNvPicPr/>
          <p:nvPr/>
        </p:nvPicPr>
        <p:blipFill>
          <a:blip r:embed="rId1"/>
          <a:stretch/>
        </p:blipFill>
        <p:spPr>
          <a:xfrm>
            <a:off x="7334280" y="4116960"/>
            <a:ext cx="2291760" cy="140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2374</TotalTime>
  <Application>LibreOffice/5.4.7.2$Windows_X86_64 LibreOffice_project/c838ef25c16710f8838b1faec480ebba495259d0</Application>
  <Words>284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2018-06-10T15:19:54Z</dcterms:created>
  <dc:creator>Thomas NORMANT</dc:creator>
  <dc:description/>
  <dc:language>fr-FR</dc:language>
  <cp:lastModifiedBy/>
  <dcterms:modified xsi:type="dcterms:W3CDTF">2018-12-15T17:07:11Z</dcterms:modified>
  <cp:revision>69</cp:revision>
  <dc:subject/>
  <dc:title>Projet tuteuré s2: snake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