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720262" cy="64801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434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4008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60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434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4008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2960" cy="499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434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008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860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4434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4008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2960" cy="499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434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4008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860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4434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4008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2960" cy="499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4434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4008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860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4434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4008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2960" cy="499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2960" cy="499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4434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4008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860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4434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4008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86000" y="258480"/>
            <a:ext cx="8742960" cy="499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4434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400800" y="151632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860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4434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400800" y="3479040"/>
            <a:ext cx="2816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68360" y="347904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68360" y="1516320"/>
            <a:ext cx="426852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6000" y="3479040"/>
            <a:ext cx="8747280" cy="1792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7640" cy="10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640" cy="3758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86000" y="258480"/>
            <a:ext cx="8742960" cy="107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86000" y="1516320"/>
            <a:ext cx="8747280" cy="375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06400" y="585360"/>
            <a:ext cx="809604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806400" y="1704240"/>
            <a:ext cx="809604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"/>
          <p:cNvSpPr/>
          <p:nvPr/>
        </p:nvSpPr>
        <p:spPr>
          <a:xfrm>
            <a:off x="806400" y="585360"/>
            <a:ext cx="809604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new unit test application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sophisticated data parser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486000" y="258480"/>
            <a:ext cx="874296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Projects in 2019-2021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905400" y="813960"/>
            <a:ext cx="660636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00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(2) For each environment =&gt; </a:t>
            </a: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the parser</a:t>
            </a:r>
            <a:endParaRPr b="0" lang="en-US" sz="18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Capture the output</a:t>
            </a:r>
            <a:endParaRPr b="0" lang="en-US" sz="18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with expected result</a:t>
            </a:r>
            <a:endParaRPr b="0" lang="en-US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86000" y="258480"/>
            <a:ext cx="874296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5751720" y="401400"/>
            <a:ext cx="3740400" cy="3878640"/>
          </a:xfrm>
          <a:prstGeom prst="rect">
            <a:avLst/>
          </a:prstGeom>
          <a:ln>
            <a:noFill/>
          </a:ln>
        </p:spPr>
      </p:pic>
      <p:sp>
        <p:nvSpPr>
          <p:cNvPr id="270" name="CustomShape 1"/>
          <p:cNvSpPr/>
          <p:nvPr/>
        </p:nvSpPr>
        <p:spPr>
          <a:xfrm>
            <a:off x="486000" y="596880"/>
            <a:ext cx="5193720" cy="468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Identify titlelines in data with a regular expression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Perform tests: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unique test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 all titles unique?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itle order test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Check chapter numbers: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incorrect: 1, 2, 2, 4,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86000" y="258480"/>
            <a:ext cx="490428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Finally: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the parser works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86000" y="258480"/>
            <a:ext cx="874296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Parser latest version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86000" y="1516320"/>
            <a:ext cx="8747280" cy="37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80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Lots of new tests</a:t>
            </a:r>
            <a:endParaRPr b="0" lang="en-US" sz="1800" spc="-1" strike="noStrike">
              <a:latin typeface="Arial"/>
            </a:endParaRPr>
          </a:p>
          <a:p>
            <a:pPr marL="1800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 can also be converted and exported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06400" y="585360"/>
            <a:ext cx="809604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806400" y="1704240"/>
            <a:ext cx="809604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806400" y="585360"/>
            <a:ext cx="809604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Unit test the data parser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486000" y="258480"/>
            <a:ext cx="874296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06400" y="585360"/>
            <a:ext cx="809604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806400" y="1704240"/>
            <a:ext cx="809604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" descr=""/>
          <p:cNvPicPr/>
          <p:nvPr/>
        </p:nvPicPr>
        <p:blipFill>
          <a:blip r:embed="rId1"/>
          <a:srcRect l="0" t="0" r="0" b="4567"/>
          <a:stretch/>
        </p:blipFill>
        <p:spPr>
          <a:xfrm>
            <a:off x="2194560" y="1924200"/>
            <a:ext cx="5477760" cy="1911240"/>
          </a:xfrm>
          <a:prstGeom prst="rect">
            <a:avLst/>
          </a:prstGeom>
          <a:ln>
            <a:noFill/>
          </a:ln>
        </p:spPr>
      </p:pic>
      <p:sp>
        <p:nvSpPr>
          <p:cNvPr id="239" name="CustomShape 3"/>
          <p:cNvSpPr/>
          <p:nvPr/>
        </p:nvSpPr>
        <p:spPr>
          <a:xfrm>
            <a:off x="806400" y="1704240"/>
            <a:ext cx="809604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2094120" y="1088280"/>
            <a:ext cx="696600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6035040" y="4937760"/>
            <a:ext cx="1760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486000" y="258480"/>
            <a:ext cx="874296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 subfolder to parser 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06400" y="585360"/>
            <a:ext cx="809604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806400" y="1704240"/>
            <a:ext cx="809604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5274000" y="357120"/>
            <a:ext cx="4080600" cy="575748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448200" y="539640"/>
            <a:ext cx="4597920" cy="36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arguments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settingsfile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 data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expected outcome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486000" y="258480"/>
            <a:ext cx="435564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Write unittest 1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806400" y="585360"/>
            <a:ext cx="809604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806400" y="1704240"/>
            <a:ext cx="809604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4918320" y="464400"/>
            <a:ext cx="4390920" cy="19868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631080" y="722520"/>
            <a:ext cx="4197600" cy="49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 change in original unittest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New unittest 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486000" y="174240"/>
            <a:ext cx="4264200" cy="12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Write unittest variant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6000" y="258480"/>
            <a:ext cx="874296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variants is too easy!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506880" y="1067760"/>
            <a:ext cx="8997480" cy="4321800"/>
          </a:xfrm>
          <a:prstGeom prst="rect">
            <a:avLst/>
          </a:prstGeom>
          <a:ln>
            <a:noFill/>
          </a:ln>
        </p:spPr>
      </p:pic>
      <p:sp>
        <p:nvSpPr>
          <p:cNvPr id="255" name="CustomShape 1"/>
          <p:cNvSpPr/>
          <p:nvPr/>
        </p:nvSpPr>
        <p:spPr>
          <a:xfrm>
            <a:off x="386280" y="83880"/>
            <a:ext cx="800856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585360" y="5394960"/>
            <a:ext cx="672480" cy="99720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1280160" y="5577840"/>
            <a:ext cx="8208360" cy="5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731520" y="393840"/>
            <a:ext cx="840780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Flask edit tool makes life even more easy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461520" y="1645920"/>
            <a:ext cx="9043560" cy="225612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722520" y="804960"/>
            <a:ext cx="529488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>
            <a:off x="813960" y="4125240"/>
            <a:ext cx="7511760" cy="3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487800" y="365760"/>
            <a:ext cx="874296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Time to unittest!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979200" y="356760"/>
            <a:ext cx="732420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(1) test environments were build: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069200" y="1645920"/>
            <a:ext cx="5784120" cy="375336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1088280" y="5468760"/>
            <a:ext cx="8008560" cy="5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1373400" y="91440"/>
            <a:ext cx="7034400" cy="10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happened?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2022-11-18T12:16:18Z</dcterms:created>
  <dc:creator/>
  <dc:description/>
  <dc:language>en-US</dc:language>
  <cp:lastModifiedBy/>
  <cp:revision>1</cp:revision>
  <dc:subject/>
  <dc:title/>
</cp:coreProperties>
</file>