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720262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3680" cy="499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3680" cy="499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3680" cy="499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3680" cy="499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3680" cy="499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44376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401880" y="151632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8600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44376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401880" y="3479400"/>
            <a:ext cx="2816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8360" y="347940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6000" y="3479400"/>
            <a:ext cx="8747640" cy="179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3680" cy="107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06400" y="585360"/>
            <a:ext cx="8096760" cy="9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806400" y="1704240"/>
            <a:ext cx="8096760" cy="33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806400" y="585360"/>
            <a:ext cx="809676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new unit test application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sophisticated data parser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86000" y="258480"/>
            <a:ext cx="874368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Projects in 2019-2021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905400" y="813960"/>
            <a:ext cx="660708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(2) For each environment =&gt;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the parser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Capture the output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with expected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86000" y="258480"/>
            <a:ext cx="874368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5751720" y="401400"/>
            <a:ext cx="3741120" cy="387936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486000" y="596880"/>
            <a:ext cx="5194440" cy="46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Identify titlelines in data with a regular expression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Perform tests: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unique test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 all titles unique?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 order test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 chapter numbers: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incorrect: 1, 2, 2, 4,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86000" y="258480"/>
            <a:ext cx="49050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Finally: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the parser works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06400" y="585360"/>
            <a:ext cx="8096760" cy="9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806400" y="1704240"/>
            <a:ext cx="8096760" cy="33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806400" y="585360"/>
            <a:ext cx="8096760" cy="44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Unit test the data parser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486000" y="258480"/>
            <a:ext cx="874368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06400" y="585360"/>
            <a:ext cx="8096760" cy="9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806400" y="1704240"/>
            <a:ext cx="8096760" cy="33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" descr=""/>
          <p:cNvPicPr/>
          <p:nvPr/>
        </p:nvPicPr>
        <p:blipFill>
          <a:blip r:embed="rId1"/>
          <a:srcRect l="0" t="0" r="0" b="4567"/>
          <a:stretch/>
        </p:blipFill>
        <p:spPr>
          <a:xfrm>
            <a:off x="2194560" y="1924200"/>
            <a:ext cx="5478480" cy="19119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806400" y="1704240"/>
            <a:ext cx="8096760" cy="33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2094120" y="1088280"/>
            <a:ext cx="696672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035040" y="493776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486000" y="258480"/>
            <a:ext cx="874368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 subfolder to parser 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06400" y="585360"/>
            <a:ext cx="8096760" cy="9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806400" y="1704240"/>
            <a:ext cx="8096760" cy="33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5274000" y="357120"/>
            <a:ext cx="4081320" cy="575820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448200" y="539640"/>
            <a:ext cx="4598640" cy="36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arguments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settingsfile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data</a:t>
            </a:r>
            <a:endParaRPr b="0" lang="en-US" sz="18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expected outcome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486000" y="258480"/>
            <a:ext cx="435636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Write unittest 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06400" y="585360"/>
            <a:ext cx="8096760" cy="9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806400" y="1704240"/>
            <a:ext cx="8096760" cy="33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4918320" y="464400"/>
            <a:ext cx="4391640" cy="198756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631080" y="722520"/>
            <a:ext cx="4198320" cy="49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 change in original unittest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unittest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486000" y="174240"/>
            <a:ext cx="426492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Write unittest variant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86000" y="258480"/>
            <a:ext cx="874368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variants is too easy!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506880" y="1067760"/>
            <a:ext cx="8998200" cy="432252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386280" y="83880"/>
            <a:ext cx="8009280" cy="13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585360" y="5394960"/>
            <a:ext cx="673200" cy="99792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1280160" y="5577840"/>
            <a:ext cx="82090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731520" y="393840"/>
            <a:ext cx="840852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edit tool makes life even more easy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461520" y="1645920"/>
            <a:ext cx="9044280" cy="225684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722520" y="804960"/>
            <a:ext cx="529560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813960" y="4125240"/>
            <a:ext cx="75124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487800" y="365760"/>
            <a:ext cx="874368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Time to unittest!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979200" y="356760"/>
            <a:ext cx="7324920" cy="11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(1) test environments were build: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069200" y="1645920"/>
            <a:ext cx="5784840" cy="375408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088280" y="5468760"/>
            <a:ext cx="800928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1373400" y="91440"/>
            <a:ext cx="703512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happened?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2022-11-16T15:22:04Z</dcterms:created>
  <dc:creator/>
  <dc:description/>
  <dc:language>en-US</dc:language>
  <cp:lastModifiedBy/>
  <cp:revision>1</cp:revision>
  <dc:subject/>
  <dc:title/>
</cp:coreProperties>
</file>