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720262" cy="64801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4376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40188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8600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44376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40188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5480" cy="500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44376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40188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8600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44376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40188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5480" cy="500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44376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40188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8600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44376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40188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5480" cy="500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44376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40188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8600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44376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40188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5480" cy="500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5480" cy="500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44376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40188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8600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44376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40188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548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06400" y="585360"/>
            <a:ext cx="8098560" cy="9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806400" y="1704240"/>
            <a:ext cx="8098560" cy="33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806400" y="585360"/>
            <a:ext cx="8098560" cy="44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 new unit test application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 sophisticated data parser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86000" y="258480"/>
            <a:ext cx="874548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Projects in 2019-2021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905400" y="813960"/>
            <a:ext cx="66088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(2) For each environment =&gt;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the parser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Capture the output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Compare with expected result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86000" y="258480"/>
            <a:ext cx="874548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What happened?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5751720" y="401400"/>
            <a:ext cx="3742920" cy="3881160"/>
          </a:xfrm>
          <a:prstGeom prst="rect">
            <a:avLst/>
          </a:prstGeom>
          <a:ln>
            <a:noFill/>
          </a:ln>
        </p:spPr>
      </p:pic>
      <p:sp>
        <p:nvSpPr>
          <p:cNvPr id="232" name="CustomShape 1"/>
          <p:cNvSpPr/>
          <p:nvPr/>
        </p:nvSpPr>
        <p:spPr>
          <a:xfrm>
            <a:off x="486000" y="596880"/>
            <a:ext cx="5196240" cy="46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Identify titlelines with a regular expression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Perform tests:</a:t>
            </a:r>
            <a:endParaRPr b="0" lang="en-US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unique test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Are all titles unique?</a:t>
            </a:r>
            <a:endParaRPr b="0" lang="en-US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 order test</a:t>
            </a:r>
            <a:endParaRPr b="0" lang="en-US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 chapter numbers</a:t>
            </a:r>
            <a:endParaRPr b="0" lang="en-US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incorrect: 1, 2, 2, 4, 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86000" y="258480"/>
            <a:ext cx="490680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Finally: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How the parser works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06400" y="585360"/>
            <a:ext cx="8098560" cy="9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"/>
          <p:cNvSpPr/>
          <p:nvPr/>
        </p:nvSpPr>
        <p:spPr>
          <a:xfrm>
            <a:off x="806400" y="1704240"/>
            <a:ext cx="8098560" cy="33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"/>
          <p:cNvSpPr/>
          <p:nvPr/>
        </p:nvSpPr>
        <p:spPr>
          <a:xfrm>
            <a:off x="806400" y="585360"/>
            <a:ext cx="8098560" cy="44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Unit test the data parser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486000" y="258480"/>
            <a:ext cx="874548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Demonstration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06400" y="585360"/>
            <a:ext cx="8098560" cy="9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"/>
          <p:cNvSpPr/>
          <p:nvPr/>
        </p:nvSpPr>
        <p:spPr>
          <a:xfrm>
            <a:off x="806400" y="1704240"/>
            <a:ext cx="8098560" cy="33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" descr=""/>
          <p:cNvPicPr/>
          <p:nvPr/>
        </p:nvPicPr>
        <p:blipFill>
          <a:blip r:embed="rId1"/>
          <a:srcRect l="0" t="0" r="0" b="4567"/>
          <a:stretch/>
        </p:blipFill>
        <p:spPr>
          <a:xfrm>
            <a:off x="2194560" y="1924200"/>
            <a:ext cx="5480280" cy="1913760"/>
          </a:xfrm>
          <a:prstGeom prst="rect">
            <a:avLst/>
          </a:prstGeom>
          <a:ln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806400" y="1704240"/>
            <a:ext cx="8098560" cy="33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2094120" y="1088280"/>
            <a:ext cx="696852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6035040" y="4937760"/>
            <a:ext cx="178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6"/>
          <p:cNvSpPr/>
          <p:nvPr/>
        </p:nvSpPr>
        <p:spPr>
          <a:xfrm>
            <a:off x="486000" y="258480"/>
            <a:ext cx="874548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Add subfolder to parser project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06400" y="585360"/>
            <a:ext cx="8098560" cy="9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806400" y="1704240"/>
            <a:ext cx="8098560" cy="33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5274000" y="357120"/>
            <a:ext cx="4083120" cy="5760000"/>
          </a:xfrm>
          <a:prstGeom prst="rect">
            <a:avLst/>
          </a:prstGeom>
          <a:ln>
            <a:noFill/>
          </a:ln>
        </p:spPr>
      </p:pic>
      <p:sp>
        <p:nvSpPr>
          <p:cNvPr id="208" name="CustomShape 3"/>
          <p:cNvSpPr/>
          <p:nvPr/>
        </p:nvSpPr>
        <p:spPr>
          <a:xfrm>
            <a:off x="448200" y="539640"/>
            <a:ext cx="4600440" cy="36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startup arguments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settingsfile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 data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expected outcome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486000" y="258480"/>
            <a:ext cx="4358160" cy="7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Write unittest 1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806400" y="585360"/>
            <a:ext cx="8098560" cy="9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"/>
          <p:cNvSpPr/>
          <p:nvPr/>
        </p:nvSpPr>
        <p:spPr>
          <a:xfrm>
            <a:off x="806400" y="1704240"/>
            <a:ext cx="8098560" cy="33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4918320" y="464400"/>
            <a:ext cx="4393440" cy="198936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631080" y="722520"/>
            <a:ext cx="42001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Small change in original unittest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New unittest 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486000" y="174240"/>
            <a:ext cx="4266720" cy="12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Write a unittest variant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86000" y="258480"/>
            <a:ext cx="874548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Creating variants is too easy!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506880" y="1067760"/>
            <a:ext cx="9000000" cy="4324320"/>
          </a:xfrm>
          <a:prstGeom prst="rect">
            <a:avLst/>
          </a:prstGeom>
          <a:ln>
            <a:noFill/>
          </a:ln>
        </p:spPr>
      </p:pic>
      <p:sp>
        <p:nvSpPr>
          <p:cNvPr id="217" name="CustomShape 1"/>
          <p:cNvSpPr/>
          <p:nvPr/>
        </p:nvSpPr>
        <p:spPr>
          <a:xfrm>
            <a:off x="386280" y="83880"/>
            <a:ext cx="8011080" cy="13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585360" y="5394960"/>
            <a:ext cx="675000" cy="999720"/>
          </a:xfrm>
          <a:prstGeom prst="rect">
            <a:avLst/>
          </a:prstGeom>
          <a:ln>
            <a:noFill/>
          </a:ln>
        </p:spPr>
      </p:pic>
      <p:sp>
        <p:nvSpPr>
          <p:cNvPr id="219" name="CustomShape 2"/>
          <p:cNvSpPr/>
          <p:nvPr/>
        </p:nvSpPr>
        <p:spPr>
          <a:xfrm>
            <a:off x="1280160" y="5577840"/>
            <a:ext cx="821088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3"/>
          <p:cNvSpPr/>
          <p:nvPr/>
        </p:nvSpPr>
        <p:spPr>
          <a:xfrm>
            <a:off x="731520" y="393840"/>
            <a:ext cx="84103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 edit tool makes life even more easy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461520" y="1645920"/>
            <a:ext cx="9046080" cy="2258640"/>
          </a:xfrm>
          <a:prstGeom prst="rect">
            <a:avLst/>
          </a:prstGeom>
          <a:ln>
            <a:noFill/>
          </a:ln>
        </p:spPr>
      </p:pic>
      <p:sp>
        <p:nvSpPr>
          <p:cNvPr id="222" name="CustomShape 1"/>
          <p:cNvSpPr/>
          <p:nvPr/>
        </p:nvSpPr>
        <p:spPr>
          <a:xfrm>
            <a:off x="722520" y="804960"/>
            <a:ext cx="529740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"/>
          <p:cNvSpPr/>
          <p:nvPr/>
        </p:nvSpPr>
        <p:spPr>
          <a:xfrm>
            <a:off x="813960" y="4125240"/>
            <a:ext cx="751428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"/>
          <p:cNvSpPr/>
          <p:nvPr/>
        </p:nvSpPr>
        <p:spPr>
          <a:xfrm>
            <a:off x="487800" y="365760"/>
            <a:ext cx="874548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Time to unittest!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979200" y="356760"/>
            <a:ext cx="7326720" cy="11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(1) test environments were build: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1069200" y="1645920"/>
            <a:ext cx="5786640" cy="3755880"/>
          </a:xfrm>
          <a:prstGeom prst="rect">
            <a:avLst/>
          </a:prstGeom>
          <a:ln>
            <a:noFill/>
          </a:ln>
        </p:spPr>
      </p:pic>
      <p:sp>
        <p:nvSpPr>
          <p:cNvPr id="227" name="CustomShape 2"/>
          <p:cNvSpPr/>
          <p:nvPr/>
        </p:nvSpPr>
        <p:spPr>
          <a:xfrm>
            <a:off x="1088280" y="5468760"/>
            <a:ext cx="801108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1373400" y="91440"/>
            <a:ext cx="703692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What happened?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2022-11-16T13:59:41Z</dcterms:created>
  <dc:creator/>
  <dc:description/>
  <dc:language>en-US</dc:language>
  <cp:lastModifiedBy/>
  <cp:revision>1</cp:revision>
  <dc:subject/>
  <dc:title/>
</cp:coreProperties>
</file>