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720262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764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06400" y="585360"/>
            <a:ext cx="810108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806400" y="1704240"/>
            <a:ext cx="8101080" cy="33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806400" y="585360"/>
            <a:ext cx="8101080" cy="44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 wrote two test applications in the period 2019 – 2021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A unit test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A data parser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05400" y="813960"/>
            <a:ext cx="66114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each environment the parser is being started with specific arguments that were defined in the corresponding unit test.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output of the parser to the terminal (stdout) is captured, and compared with the expected result.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22960" y="640080"/>
            <a:ext cx="81241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this unit test application we can write a lot of unit tests in quite a short time!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particular, if we use the Flask input tool, a very handy tool to edit setup files.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06880" y="1067760"/>
            <a:ext cx="9002520" cy="432684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386280" y="83880"/>
            <a:ext cx="801360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example, in the left part of the screen ut1 is shown, and in the right part unit test variant ut1-d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85360" y="5394960"/>
            <a:ext cx="677520" cy="100224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280160" y="5577840"/>
            <a:ext cx="821340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input tool uses the API of the unit test application to read information from and write information to the setup file we are editing.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737360" y="1828800"/>
            <a:ext cx="6354360" cy="18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wrote two versions of the data parser: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The basic version parses data and performs consistency checks on the data.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The extended version also supports conversions on the data.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06400" y="585360"/>
            <a:ext cx="810108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806400" y="1704240"/>
            <a:ext cx="8101080" cy="33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806400" y="585360"/>
            <a:ext cx="8101080" cy="44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the following example the unit test application is used to test the data parser.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06400" y="585360"/>
            <a:ext cx="810108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806400" y="1704240"/>
            <a:ext cx="8101080" cy="33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196360" y="2927880"/>
            <a:ext cx="5482800" cy="200808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806400" y="1704240"/>
            <a:ext cx="8101080" cy="33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094120" y="1088280"/>
            <a:ext cx="697104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Unit tests are being defined in setup files. They can be found in a unittest folder, which is a required sub directory in the project folder of the application we want to test.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group unit tests in unit test collections.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we see a setup file for unit test collection 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06400" y="585360"/>
            <a:ext cx="810108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806400" y="1704240"/>
            <a:ext cx="8101080" cy="33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274000" y="357120"/>
            <a:ext cx="4085640" cy="576252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448200" y="539640"/>
            <a:ext cx="4602960" cy="36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we see (a shortened version of) the definition of unit test 1 in the setup file.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make clear with which arguments the parser should be started.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the parser also needs a settings file and a data file, we also define which files need to be created.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 correct_result_stdout we write the expected outcome in the terminal, in this case an exit code 0.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06400" y="585360"/>
            <a:ext cx="810108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806400" y="1704240"/>
            <a:ext cx="8101080" cy="33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918320" y="464400"/>
            <a:ext cx="4395960" cy="199188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631080" y="722520"/>
            <a:ext cx="4202640" cy="49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we define a variant on unit test 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can be done very easily as the unit test application supports inheritance: a unique feature of this application!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see that a specific (title)line in the previously defined file data.txt is being replaced with another (title)line.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expect an error in the terminal this time and therefor set a new value for correct_result_stdout.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the value for inputargs remains unchanged, we do not have to be concerned about it, as it is being inherited from unit test 1.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751720" y="401400"/>
            <a:ext cx="3745440" cy="388368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457920" y="596880"/>
            <a:ext cx="5198760" cy="46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parser identifies the titlelines in data.txt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an in the settingsfile defined regular expression.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allows the parser to group data. Quite complex groupings are possible, but is not demonstrated here.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settingsfile tells the parser also how to test the data.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unique test for example (see highlight), tests if every titleline in the collection of titlelines is unique.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title order test (see highlight) tests the ordering of titlelines. It demands that the chapter numbers of the titlelines is an uninterrupted sequence.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ordering for example, is incorrect: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1, 2, 2, 4, 5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57120" y="1475280"/>
            <a:ext cx="9048600" cy="226116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722520" y="804960"/>
            <a:ext cx="529992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now start the unit test application to test the parser: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13960" y="4125240"/>
            <a:ext cx="75168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a selection of the unit tests defined in unit test collection 1 is executed, and we see that all unit tests pass.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79200" y="356760"/>
            <a:ext cx="7329240" cy="11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happened?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each unit test a working environment was made in the unit test folder.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188720" y="1554480"/>
            <a:ext cx="5900040" cy="382896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1088280" y="5468760"/>
            <a:ext cx="80136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2022-07-25T16:12:06Z</dcterms:created>
  <dc:creator/>
  <dc:description/>
  <dc:language>en-US</dc:language>
  <cp:lastModifiedBy/>
  <dcterms:modified xsi:type="dcterms:W3CDTF">2022-10-11T14:58:36Z</dcterms:modified>
  <cp:revision>129</cp:revision>
  <dc:subject/>
  <dc:title/>
</cp:coreProperties>
</file>