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8"/>
    <p:restoredTop sz="86545"/>
  </p:normalViewPr>
  <p:slideViewPr>
    <p:cSldViewPr snapToGrid="0" snapToObjects="1">
      <p:cViewPr varScale="1">
        <p:scale>
          <a:sx n="67" d="100"/>
          <a:sy n="67" d="100"/>
        </p:scale>
        <p:origin x="19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6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8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95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48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7337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337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6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5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8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1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0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9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Henrique Mendonca &amp; Jeffrey 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learned how to combine arrays, switches and </a:t>
            </a:r>
            <a:r>
              <a:rPr lang="en-US" dirty="0" err="1" smtClean="0"/>
              <a:t>structs</a:t>
            </a:r>
            <a:r>
              <a:rPr lang="en-US" dirty="0" smtClean="0"/>
              <a:t> to create a game with a branching story, and a random-number-generation combat system (although the latter was never fully implemented due to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went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achieved our main objective (to make an adventure game implementing a grid navigation system).</a:t>
            </a:r>
          </a:p>
          <a:p>
            <a:r>
              <a:rPr lang="en-US" dirty="0" smtClean="0"/>
              <a:t>As the project developed we were able to reach for slightly more ambitious concepts</a:t>
            </a:r>
          </a:p>
        </p:txBody>
      </p:sp>
    </p:spTree>
    <p:extLst>
      <p:ext uri="{BB962C8B-B14F-4D97-AF65-F5344CB8AC3E}">
        <p14:creationId xmlns:p14="http://schemas.microsoft.com/office/powerpoint/2010/main" val="111010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could have done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created a way to keep track of the players score (increasing or decreasing it depending on the player’s actions)</a:t>
            </a:r>
          </a:p>
          <a:p>
            <a:r>
              <a:rPr lang="en-US" dirty="0" smtClean="0"/>
              <a:t>We could hav</a:t>
            </a:r>
            <a:r>
              <a:rPr lang="en-US" dirty="0" smtClean="0"/>
              <a:t>e implemented an inventory system to keep track of and display the items a player has at a specific time</a:t>
            </a:r>
          </a:p>
          <a:p>
            <a:r>
              <a:rPr lang="en-US" dirty="0" smtClean="0"/>
              <a:t>We could have allowed more time for debugging, making sure the </a:t>
            </a:r>
            <a:r>
              <a:rPr lang="en-US" dirty="0" err="1" smtClean="0"/>
              <a:t>rng</a:t>
            </a:r>
            <a:r>
              <a:rPr lang="en-US" dirty="0" smtClean="0"/>
              <a:t> system could be implemented into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4597</TotalTime>
  <Words>151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Final Presentation</vt:lpstr>
      <vt:lpstr>What we learned</vt:lpstr>
      <vt:lpstr>What went well</vt:lpstr>
      <vt:lpstr>What we could have done better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 Template</dc:title>
  <dc:creator>Gustavo Sandoval</dc:creator>
  <cp:lastModifiedBy>Henrique</cp:lastModifiedBy>
  <cp:revision>7</cp:revision>
  <dcterms:created xsi:type="dcterms:W3CDTF">2016-05-04T15:38:37Z</dcterms:created>
  <dcterms:modified xsi:type="dcterms:W3CDTF">2016-05-09T01:40:41Z</dcterms:modified>
</cp:coreProperties>
</file>