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7" r:id="rId6"/>
    <p:sldId id="278" r:id="rId7"/>
    <p:sldId id="279" r:id="rId8"/>
    <p:sldId id="280" r:id="rId9"/>
    <p:sldId id="267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1" autoAdjust="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02F1CD6-83D7-4AFB-B44E-9B783AF7FD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BFA468-76A1-4AFF-8A25-EDF86E61AC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78520-E9AB-4B1A-9B49-E67C72256C29}" type="datetimeFigureOut">
              <a:rPr lang="es-ES" smtClean="0"/>
              <a:t>28/08/2019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85C005-4ADD-42E5-B8DF-CB4478D3C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A2E970-8FFB-4C05-AA67-65B70B39BD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C2AA7-279B-4C56-AF4B-F60E713A5A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10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6881C-69AF-4E68-B910-A30DC57EEF83}" type="datetimeFigureOut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2ED02-0BE9-46EA-BA63-E1EED13817D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7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0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2ED02-0BE9-46EA-BA63-E1EED13817D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17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0E83B3-2DF2-4C51-8E37-F0891FBF120C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86DD05-C942-401F-BA9D-1FF2ECF27C7A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9386C7-0916-4725-9AF6-7DDE6FD7513B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14" name="Marcador de posición de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DD2A35-1D5E-47C8-8B08-48CCCCCDDF4D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Cuadro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3" name="Cuadro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9F04CC-8741-45EA-9BD2-B1BD38506667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6" name="Marcador de posición de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9" name="Marcador de posición de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posición de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3FAF36-9F18-4027-B0AC-A2B1BE25CF1B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4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9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2" name="Marcador de posición de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0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3" name="Marcador de posición de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1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D4A86A-2CEE-444A-AE80-15C3ABA49728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4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2B2A3C-8431-49B4-B96F-C4B888D3E457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5563F4-9295-4742-9244-84287EB7291F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80820C-E135-48C2-83AB-4A8E29380C8D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E4E08F-4E28-408F-ADA0-39396887AC06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605A5A-DCAF-481E-BBF5-8C07CB5D8493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5A8288-3577-4402-B328-FD4294D38999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D7DEEB-AC70-4070-BF1B-ABC9B6FC04DF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15D6D5-B3C0-46E2-BD0D-E0FD25BADF10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7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81006A-89A7-4F62-93D0-38C1C96445DC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5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F0BA48-95C2-4B97-AC2A-FFEF570A9561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39B356B7-B422-45F8-B0DC-60582FE5A1F5}" type="datetime1">
              <a:rPr lang="es-ES" noProof="0" smtClean="0"/>
              <a:t>28/08/2019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hyperlink" Target="../ENTREVISTA%20%201.docx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la metálic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320" y="2641228"/>
            <a:ext cx="11442063" cy="3355019"/>
          </a:xfrm>
        </p:spPr>
        <p:txBody>
          <a:bodyPr rtlCol="0">
            <a:normAutofit fontScale="90000"/>
          </a:bodyPr>
          <a:lstStyle/>
          <a:p>
            <a:r>
              <a:rPr lang="es-ES" dirty="0" smtClean="0"/>
              <a:t>Proyecto :</a:t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>
                <a:latin typeface="Tekton Pro Ext" panose="020F0605020208020904" pitchFamily="34" charset="0"/>
              </a:rPr>
              <a:t>ESTILO VERSATIL </a:t>
            </a:r>
            <a:r>
              <a:rPr lang="es-ES" dirty="0" smtClean="0">
                <a:latin typeface="Tekton Pro Ext" panose="020F0605020208020904" pitchFamily="34" charset="0"/>
              </a:rPr>
              <a:t>CHIC</a:t>
            </a:r>
            <a:br>
              <a:rPr lang="es-ES" dirty="0" smtClean="0">
                <a:latin typeface="Tekton Pro Ext" panose="020F0605020208020904" pitchFamily="34" charset="0"/>
              </a:rPr>
            </a:br>
            <a:r>
              <a:rPr lang="es-ES" dirty="0" smtClean="0">
                <a:latin typeface="Tekton Pro Ext" panose="020F0605020208020904" pitchFamily="34" charset="0"/>
              </a:rPr>
              <a:t>encuesta –recolección </a:t>
            </a:r>
            <a:r>
              <a:rPr lang="es-ES" dirty="0" err="1" smtClean="0">
                <a:latin typeface="Tekton Pro Ext" panose="020F0605020208020904" pitchFamily="34" charset="0"/>
              </a:rPr>
              <a:t>informacion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134827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/>
              <a:t>Nombre negocio: R</a:t>
            </a:r>
            <a:r>
              <a:rPr lang="es-ES" cap="none" dirty="0" smtClean="0"/>
              <a:t>opa</a:t>
            </a:r>
            <a:r>
              <a:rPr lang="es-ES" dirty="0" smtClean="0"/>
              <a:t> c</a:t>
            </a:r>
            <a:r>
              <a:rPr lang="es-ES" cap="none" dirty="0" smtClean="0"/>
              <a:t>on</a:t>
            </a:r>
            <a:r>
              <a:rPr lang="es-ES" dirty="0" smtClean="0"/>
              <a:t> e</a:t>
            </a:r>
            <a:r>
              <a:rPr lang="es-ES" cap="none" dirty="0" smtClean="0"/>
              <a:t>xperiencia</a:t>
            </a:r>
            <a:r>
              <a:rPr lang="es-ES" dirty="0" smtClean="0"/>
              <a:t> p</a:t>
            </a:r>
            <a:r>
              <a:rPr lang="es-ES" cap="none" dirty="0" smtClean="0"/>
              <a:t>ropia </a:t>
            </a:r>
          </a:p>
          <a:p>
            <a:pPr rtl="0"/>
            <a:r>
              <a:rPr lang="es-ES" dirty="0" smtClean="0"/>
              <a:t>Nombre : Jessica Natalia Becerra </a:t>
            </a:r>
            <a:r>
              <a:rPr lang="es-ES" dirty="0" err="1" smtClean="0"/>
              <a:t>BECERRA</a:t>
            </a:r>
            <a:r>
              <a:rPr lang="es-ES" dirty="0" smtClean="0"/>
              <a:t> </a:t>
            </a:r>
            <a:endParaRPr lang="es-ES" cap="none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3782"/>
          <a:stretch/>
        </p:blipFill>
        <p:spPr>
          <a:xfrm>
            <a:off x="195476" y="2239347"/>
            <a:ext cx="3408436" cy="400339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000" y="1033778"/>
            <a:ext cx="4000500" cy="536702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906" y="133356"/>
            <a:ext cx="2945177" cy="349017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534" y="3717289"/>
            <a:ext cx="2867920" cy="2897504"/>
          </a:xfrm>
          <a:prstGeom prst="rect">
            <a:avLst/>
          </a:prstGeom>
        </p:spPr>
      </p:pic>
      <p:sp>
        <p:nvSpPr>
          <p:cNvPr id="8" name="Pergamino horizontal 7">
            <a:hlinkClick r:id="rId6" action="ppaction://hlinkfile"/>
          </p:cNvPr>
          <p:cNvSpPr/>
          <p:nvPr/>
        </p:nvSpPr>
        <p:spPr>
          <a:xfrm>
            <a:off x="431673" y="0"/>
            <a:ext cx="4240080" cy="1033778"/>
          </a:xfrm>
          <a:prstGeom prst="horizontalScroll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Formato de </a:t>
            </a:r>
            <a:r>
              <a:rPr lang="es-CO" dirty="0" smtClean="0"/>
              <a:t>Encuesta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805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5100"/>
          <a:stretch/>
        </p:blipFill>
        <p:spPr>
          <a:xfrm>
            <a:off x="3350545" y="298579"/>
            <a:ext cx="6764688" cy="628472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1801">
            <a:off x="5376645" y="3902021"/>
            <a:ext cx="1546669" cy="126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2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65" y="74025"/>
            <a:ext cx="7624293" cy="656302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55966">
            <a:off x="4646646" y="2593664"/>
            <a:ext cx="3788228" cy="309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6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58" y="92612"/>
            <a:ext cx="7072605" cy="654246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527" y="528662"/>
            <a:ext cx="2054530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CC4F44-154A-4E67-B129-1B5389E9F993}">
  <ds:schemaRefs>
    <ds:schemaRef ds:uri="http://www.w3.org/XML/1998/namespace"/>
    <ds:schemaRef ds:uri="http://schemas.microsoft.com/office/infopath/2007/PartnerControls"/>
    <ds:schemaRef ds:uri="16c05727-aa75-4e4a-9b5f-8a80a1165891"/>
    <ds:schemaRef ds:uri="http://schemas.microsoft.com/office/2006/documentManagement/types"/>
    <ds:schemaRef ds:uri="71af3243-3dd4-4a8d-8c0d-dd76da1f02a5"/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Ion digital</Template>
  <TotalTime>0</TotalTime>
  <Words>21</Words>
  <Application>Microsoft Office PowerPoint</Application>
  <PresentationFormat>Panorámica</PresentationFormat>
  <Paragraphs>7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Tekton Pro Ext</vt:lpstr>
      <vt:lpstr>Wingdings 3</vt:lpstr>
      <vt:lpstr>Ion</vt:lpstr>
      <vt:lpstr>Proyecto :  ESTILO VERSATIL CHIC encuesta –recolección informacion 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2019-08-21T14:12:14Z</dcterms:created>
  <dcterms:modified xsi:type="dcterms:W3CDTF">2019-08-29T00:35:43Z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