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9/2/2019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4717" y="896646"/>
            <a:ext cx="9966960" cy="3035808"/>
          </a:xfrm>
        </p:spPr>
        <p:txBody>
          <a:bodyPr/>
          <a:lstStyle/>
          <a:p>
            <a:pPr algn="ctr"/>
            <a:r>
              <a:rPr lang="es-MX" dirty="0" smtClean="0"/>
              <a:t>MANEJO DE GIT SOURCETREE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9482" y="4667144"/>
            <a:ext cx="7891272" cy="1069848"/>
          </a:xfrm>
        </p:spPr>
        <p:txBody>
          <a:bodyPr/>
          <a:lstStyle/>
          <a:p>
            <a:r>
              <a:rPr lang="es-MX" dirty="0" smtClean="0"/>
              <a:t>POR : ALISON DIAZ                             1906648</a:t>
            </a:r>
          </a:p>
          <a:p>
            <a:r>
              <a:rPr lang="es-MX" dirty="0" smtClean="0"/>
              <a:t>         JESSICA BECERRA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458" y="1737253"/>
            <a:ext cx="2502523" cy="1924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986" t="12665" r="70319" b="62214"/>
          <a:stretch/>
        </p:blipFill>
        <p:spPr>
          <a:xfrm>
            <a:off x="6782394" y="5202068"/>
            <a:ext cx="3457328" cy="1540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40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785" y="431074"/>
            <a:ext cx="10058400" cy="5421086"/>
          </a:xfrm>
          <a:solidFill>
            <a:srgbClr val="66FFFF"/>
          </a:solidFill>
        </p:spPr>
        <p:txBody>
          <a:bodyPr>
            <a:normAutofit/>
          </a:bodyPr>
          <a:lstStyle/>
          <a:p>
            <a:pPr algn="ctr"/>
            <a:r>
              <a:rPr lang="es-MX" sz="9600" dirty="0" smtClean="0"/>
              <a:t>BIENVENIDOS.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841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83</TotalTime>
  <Words>14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Bookman Old Style</vt:lpstr>
      <vt:lpstr>Century Gothic</vt:lpstr>
      <vt:lpstr>Wingdings</vt:lpstr>
      <vt:lpstr>Tipo de madera</vt:lpstr>
      <vt:lpstr>MANEJO DE GIT SOURCETREE</vt:lpstr>
      <vt:lpstr>BIENVENIDOS.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GIT SOURCETREE</dc:title>
  <dc:creator>jessica  becerra</dc:creator>
  <cp:lastModifiedBy>jessica  becerra</cp:lastModifiedBy>
  <cp:revision>4</cp:revision>
  <dcterms:created xsi:type="dcterms:W3CDTF">2019-09-02T21:27:50Z</dcterms:created>
  <dcterms:modified xsi:type="dcterms:W3CDTF">2019-09-02T22:51:06Z</dcterms:modified>
</cp:coreProperties>
</file>