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5" r:id="rId3"/>
    <p:sldId id="257" r:id="rId4"/>
    <p:sldId id="266" r:id="rId5"/>
    <p:sldId id="272" r:id="rId6"/>
    <p:sldId id="273" r:id="rId7"/>
    <p:sldId id="267" r:id="rId8"/>
    <p:sldId id="268" r:id="rId9"/>
    <p:sldId id="261" r:id="rId10"/>
    <p:sldId id="276" r:id="rId11"/>
    <p:sldId id="278" r:id="rId12"/>
    <p:sldId id="269" r:id="rId13"/>
    <p:sldId id="275" r:id="rId14"/>
    <p:sldId id="277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8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8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com/icons/set/brain" TargetMode="External"/><Relationship Id="rId3" Type="http://schemas.openxmlformats.org/officeDocument/2006/relationships/hyperlink" Target="https://www.youtube.com/watch?v=d9WsJ-mzbho&amp;ab_channel=FreeMusicStudio%E5%85%8D%E8%B2%BB%E9%9F%B3%E6%A8%82%E5%BA%AB" TargetMode="External"/><Relationship Id="rId7" Type="http://schemas.openxmlformats.org/officeDocument/2006/relationships/hyperlink" Target="https://zh.pngtree.com/freepng/crystal-button_367008.html" TargetMode="External"/><Relationship Id="rId2" Type="http://schemas.openxmlformats.org/officeDocument/2006/relationships/hyperlink" Target="https://gist.github.com/fahied/d4a99e12914eb3edb0746638282409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otophoto.cn/tupian/katongnongchang-24444351.html" TargetMode="External"/><Relationship Id="rId5" Type="http://schemas.openxmlformats.org/officeDocument/2006/relationships/hyperlink" Target="https://www.pinterest.com/1t244292ng21i71h0uv4rrdbxqvf48/%E6%89%8B%E7%B9%AA%E5%8D%A1%E9%80%9A%E6%88%BF%E5%AD%90%E7%B4%A0%E6%9D%90%E5%9C%96%E5%85%8D%E8%B2%BBpng%E8%A8%AD%E8%A8%88%E8%83%8C%E6%99%AF%E5%A3%81%E7%B4%99%E4%B8%8B%E8%BC%89/" TargetMode="External"/><Relationship Id="rId4" Type="http://schemas.openxmlformats.org/officeDocument/2006/relationships/hyperlink" Target="https://zh.pngtree.com/free-animals-png/rabb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5DD67-FE2A-45FE-9951-607309AD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 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D1D638-C68E-4C0A-BF5F-EF9A3806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289338"/>
            <a:ext cx="6815669" cy="1774578"/>
          </a:xfrm>
        </p:spPr>
        <p:txBody>
          <a:bodyPr>
            <a:normAutofit/>
          </a:bodyPr>
          <a:lstStyle/>
          <a:p>
            <a:r>
              <a:rPr lang="zh-TW" altLang="en-US" dirty="0"/>
              <a:t>電資三</a:t>
            </a:r>
            <a:endParaRPr lang="en-US" altLang="zh-TW" dirty="0"/>
          </a:p>
          <a:p>
            <a:r>
              <a:rPr lang="en-US" altLang="zh-TW" dirty="0"/>
              <a:t>107820004</a:t>
            </a:r>
            <a:r>
              <a:rPr lang="zh-TW" altLang="en-US" dirty="0"/>
              <a:t> 上官昌華</a:t>
            </a:r>
            <a:endParaRPr lang="en-US" altLang="zh-TW" dirty="0"/>
          </a:p>
          <a:p>
            <a:r>
              <a:rPr lang="en-US" altLang="zh-TW" dirty="0"/>
              <a:t>107820009</a:t>
            </a:r>
            <a:r>
              <a:rPr lang="zh-TW" altLang="en-US" dirty="0"/>
              <a:t> 吳翊睿</a:t>
            </a:r>
            <a:endParaRPr lang="en-US" altLang="zh-TW" dirty="0"/>
          </a:p>
          <a:p>
            <a:r>
              <a:rPr lang="en-US" altLang="zh-TW" dirty="0"/>
              <a:t>107820017</a:t>
            </a:r>
            <a:r>
              <a:rPr lang="zh-TW" altLang="en-US" dirty="0"/>
              <a:t> 李昆哲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439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5" y="2192024"/>
            <a:ext cx="1657570" cy="33741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8" y="2192024"/>
            <a:ext cx="1657571" cy="33739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61" y="2192024"/>
            <a:ext cx="1666363" cy="33757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476" y="2192024"/>
            <a:ext cx="1657572" cy="3368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65794" y="1223356"/>
            <a:ext cx="65661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GAMES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9" name="肘形接點 8"/>
          <p:cNvCxnSpPr>
            <a:endCxn id="2" idx="0"/>
          </p:cNvCxnSpPr>
          <p:nvPr/>
        </p:nvCxnSpPr>
        <p:spPr>
          <a:xfrm rot="10800000" flipV="1">
            <a:off x="2614701" y="1546520"/>
            <a:ext cx="2609003" cy="6455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endCxn id="5" idx="0"/>
          </p:cNvCxnSpPr>
          <p:nvPr/>
        </p:nvCxnSpPr>
        <p:spPr>
          <a:xfrm>
            <a:off x="7253798" y="1546521"/>
            <a:ext cx="2491464" cy="6455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9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DF4145C-1580-6745-B8CD-4113EBC1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49" y="2314687"/>
            <a:ext cx="1676086" cy="33735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59A24B-09F5-D441-B4C6-59522219B6CE}"/>
              </a:ext>
            </a:extLst>
          </p:cNvPr>
          <p:cNvSpPr/>
          <p:nvPr/>
        </p:nvSpPr>
        <p:spPr>
          <a:xfrm>
            <a:off x="1257230" y="1439747"/>
            <a:ext cx="160332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Account</a:t>
            </a:r>
          </a:p>
          <a:p>
            <a:pPr algn="ctr"/>
            <a:r>
              <a:rPr lang="en-US" altLang="zh-TW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</a:t>
            </a:r>
            <a:endParaRPr lang="zh-TW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6D0AD6-8959-864C-B7BC-6EBBE04AC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" t="1464" r="361"/>
          <a:stretch/>
        </p:blipFill>
        <p:spPr>
          <a:xfrm>
            <a:off x="3864827" y="2314687"/>
            <a:ext cx="1636693" cy="33735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0BCFE9-D9C6-FE47-9D63-483816B5D1BC}"/>
              </a:ext>
            </a:extLst>
          </p:cNvPr>
          <p:cNvSpPr/>
          <p:nvPr/>
        </p:nvSpPr>
        <p:spPr>
          <a:xfrm>
            <a:off x="3933442" y="1439746"/>
            <a:ext cx="13933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Setting</a:t>
            </a:r>
            <a:endParaRPr lang="zh-TW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7142FC-D91D-A847-839C-7A267B01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12" y="2314687"/>
            <a:ext cx="1658366" cy="33735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F1AD08-1418-CB4A-AE2B-8370F4017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670" y="2314687"/>
            <a:ext cx="1674967" cy="33735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624D7D-372B-B647-AC0B-EE6DDACA7806}"/>
              </a:ext>
            </a:extLst>
          </p:cNvPr>
          <p:cNvSpPr/>
          <p:nvPr/>
        </p:nvSpPr>
        <p:spPr>
          <a:xfrm>
            <a:off x="6676469" y="1393580"/>
            <a:ext cx="12442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About</a:t>
            </a:r>
            <a:endParaRPr lang="zh-TW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CD48A-F90D-4F48-9D89-B59341C6A5E2}"/>
              </a:ext>
            </a:extLst>
          </p:cNvPr>
          <p:cNvSpPr/>
          <p:nvPr/>
        </p:nvSpPr>
        <p:spPr>
          <a:xfrm>
            <a:off x="8919362" y="1393580"/>
            <a:ext cx="20954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Contact Us</a:t>
            </a:r>
            <a:endParaRPr lang="zh-TW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52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4 – parts of </a:t>
            </a:r>
            <a:r>
              <a:rPr lang="en-US" altLang="zh-TW" dirty="0" err="1"/>
              <a:t>ios</a:t>
            </a:r>
            <a:r>
              <a:rPr lang="en-US" altLang="zh-TW" dirty="0"/>
              <a:t> used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3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 &amp; Game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429322"/>
            <a:ext cx="7729728" cy="4110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UITabView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MainView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AVPlayer</a:t>
            </a:r>
            <a:r>
              <a:rPr lang="en-US" altLang="zh-TW" sz="2000" dirty="0"/>
              <a:t> – For </a:t>
            </a:r>
            <a:r>
              <a:rPr lang="en-US" altLang="zh-TW" sz="2000" dirty="0" err="1"/>
              <a:t>BackGround</a:t>
            </a:r>
            <a:r>
              <a:rPr lang="en-US" altLang="zh-TW" sz="2000" dirty="0"/>
              <a:t> Music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Timer – For games which need to show one second of cards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Font - Decoration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StoryBoard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SwiftUI</a:t>
            </a:r>
            <a:r>
              <a:rPr lang="en-US" altLang="zh-TW" sz="2000" dirty="0"/>
              <a:t> – Games was developed by storyboard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Firebase – Realtime update rank data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FacebookLogin</a:t>
            </a:r>
            <a:r>
              <a:rPr lang="en-US" altLang="zh-TW" sz="2000" dirty="0"/>
              <a:t> – login </a:t>
            </a:r>
          </a:p>
        </p:txBody>
      </p:sp>
    </p:spTree>
    <p:extLst>
      <p:ext uri="{BB962C8B-B14F-4D97-AF65-F5344CB8AC3E}">
        <p14:creationId xmlns:p14="http://schemas.microsoft.com/office/powerpoint/2010/main" val="20071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第三方檔案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429322"/>
            <a:ext cx="7729728" cy="4110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hlinkClick r:id="rId2"/>
              </a:rPr>
              <a:t>AssetsExtractor</a:t>
            </a:r>
            <a:r>
              <a:rPr lang="en-US" altLang="zh-TW" sz="2000" dirty="0"/>
              <a:t> – create URL of local assets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GoogleIcon</a:t>
            </a:r>
            <a:r>
              <a:rPr lang="en-US" altLang="zh-TW" sz="2000" dirty="0"/>
              <a:t> – include most of icons in the app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BackGround</a:t>
            </a:r>
            <a:r>
              <a:rPr lang="en-US" altLang="zh-TW" sz="2000" dirty="0"/>
              <a:t> Music – </a:t>
            </a:r>
            <a:r>
              <a:rPr lang="zh-TW" altLang="en-US" sz="2000" dirty="0">
                <a:hlinkClick r:id="rId3"/>
              </a:rPr>
              <a:t>小點子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Image Resource – </a:t>
            </a:r>
            <a:r>
              <a:rPr lang="zh-TW" altLang="en-US" sz="2000" dirty="0">
                <a:hlinkClick r:id="rId4"/>
              </a:rPr>
              <a:t>兔子</a:t>
            </a:r>
            <a:r>
              <a:rPr lang="en-US" altLang="zh-TW" sz="2000" dirty="0"/>
              <a:t>, </a:t>
            </a:r>
            <a:r>
              <a:rPr lang="zh-TW" altLang="en-US" sz="2000" dirty="0">
                <a:hlinkClick r:id="rId5"/>
              </a:rPr>
              <a:t>房子背景</a:t>
            </a:r>
            <a:r>
              <a:rPr lang="en-US" altLang="zh-TW" sz="2000" dirty="0"/>
              <a:t>, </a:t>
            </a:r>
            <a:r>
              <a:rPr lang="zh-TW" altLang="en-US" sz="2000" dirty="0">
                <a:hlinkClick r:id="rId6"/>
              </a:rPr>
              <a:t>遊戲封面</a:t>
            </a:r>
            <a:r>
              <a:rPr lang="en-US" altLang="zh-TW" sz="2000" dirty="0"/>
              <a:t>, </a:t>
            </a:r>
            <a:r>
              <a:rPr lang="zh-TW" altLang="en-US" sz="2000" dirty="0">
                <a:hlinkClick r:id="rId7"/>
              </a:rPr>
              <a:t>遊戲按鈕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AppIcon</a:t>
            </a:r>
            <a:r>
              <a:rPr lang="en-US" altLang="zh-TW" sz="2000" dirty="0"/>
              <a:t> – </a:t>
            </a:r>
            <a:r>
              <a:rPr lang="zh-TW" altLang="en-US" sz="2000" dirty="0">
                <a:hlinkClick r:id="rId8"/>
              </a:rPr>
              <a:t>大腦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7775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1 – Introduce APP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4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9D55B-2DF5-454C-B1D4-A04F806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Memorize.io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3EF48-9241-4B00-9DB8-82833F4B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Motivation : </a:t>
            </a:r>
            <a:r>
              <a:rPr lang="zh-TW" altLang="en-US" sz="2000" dirty="0">
                <a:latin typeface="+mn-ea"/>
              </a:rPr>
              <a:t>想製作一個多人遊玩的小遊戲合集，鑑於目前市面上關於記憶遊戲的合集較少，因此方向定為記憶遊戲</a:t>
            </a:r>
            <a:endParaRPr lang="en-US" altLang="zh-TW" dirty="0">
              <a:latin typeface="+mn-ea"/>
            </a:endParaRPr>
          </a:p>
          <a:p>
            <a:r>
              <a:rPr lang="en-US" altLang="zh-TW" sz="2000" dirty="0"/>
              <a:t>Features :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1800" dirty="0"/>
              <a:t>考驗記憶力</a:t>
            </a:r>
            <a:endParaRPr lang="en-US" altLang="zh-TW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1800" dirty="0"/>
              <a:t>單 </a:t>
            </a:r>
            <a:r>
              <a:rPr lang="en-US" altLang="zh-TW" sz="1800" dirty="0"/>
              <a:t>/ </a:t>
            </a:r>
            <a:r>
              <a:rPr lang="zh-TW" altLang="en-US" sz="1800" dirty="0"/>
              <a:t>雙人小遊戲都有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7746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2 – Related </a:t>
            </a:r>
            <a:r>
              <a:rPr lang="en-US" altLang="zh-TW" dirty="0" err="1"/>
              <a:t>AppS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記憶匹配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85258" y="2638043"/>
            <a:ext cx="4271771" cy="3101982"/>
          </a:xfrm>
        </p:spPr>
        <p:txBody>
          <a:bodyPr/>
          <a:lstStyle/>
          <a:p>
            <a:r>
              <a:rPr lang="en-US" altLang="zh-TW" dirty="0"/>
              <a:t>Features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記憶訓練遊戲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短暫顯示，依記憶點選方塊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隨著破關，需記憶之方塊越來越多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累計</a:t>
            </a:r>
            <a:r>
              <a:rPr lang="en-US" altLang="zh-TW" dirty="0"/>
              <a:t>10</a:t>
            </a:r>
            <a:r>
              <a:rPr lang="zh-TW" altLang="en-US" dirty="0"/>
              <a:t>次失誤結束</a:t>
            </a:r>
            <a:endParaRPr lang="en-US" altLang="zh-TW" dirty="0"/>
          </a:p>
          <a:p>
            <a:r>
              <a:rPr lang="en-US" altLang="zh-TW" dirty="0"/>
              <a:t>What do we like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簡潔不花俏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有挑戰性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537936" y="2638043"/>
            <a:ext cx="4270247" cy="3101982"/>
          </a:xfrm>
        </p:spPr>
        <p:txBody>
          <a:bodyPr/>
          <a:lstStyle/>
          <a:p>
            <a:r>
              <a:rPr lang="zh-TW" altLang="en-US" dirty="0"/>
              <a:t>與我們遊戲其中之一相似</a:t>
            </a:r>
            <a:endParaRPr lang="en-US" altLang="zh-TW" dirty="0"/>
          </a:p>
          <a:p>
            <a:r>
              <a:rPr lang="en-US" altLang="zh-TW" dirty="0"/>
              <a:t>Differences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依顯示之數字依序點選方塊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沒有關卡，挑戰一次性完成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" t="9831" r="4976" b="76194"/>
          <a:stretch/>
        </p:blipFill>
        <p:spPr>
          <a:xfrm>
            <a:off x="4654059" y="2312025"/>
            <a:ext cx="2883877" cy="9583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6" t="36922" r="4864" b="14489"/>
          <a:stretch/>
        </p:blipFill>
        <p:spPr>
          <a:xfrm>
            <a:off x="5155221" y="3429000"/>
            <a:ext cx="1881554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brainwell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9543" y="2638044"/>
            <a:ext cx="4271771" cy="3101982"/>
          </a:xfrm>
        </p:spPr>
        <p:txBody>
          <a:bodyPr/>
          <a:lstStyle/>
          <a:p>
            <a:r>
              <a:rPr lang="en-US" altLang="zh-TW" dirty="0"/>
              <a:t>Features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大腦訓練小遊戲合集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不只有訓練記憶的，解題、注意力、語言、視覺</a:t>
            </a:r>
            <a:endParaRPr lang="en-US" altLang="zh-TW" dirty="0"/>
          </a:p>
          <a:p>
            <a:r>
              <a:rPr lang="en-US" altLang="zh-TW" dirty="0"/>
              <a:t>What do we like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有多種類型的遊戲可參考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與我們的構想相似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542334" y="2638044"/>
            <a:ext cx="4270247" cy="3101982"/>
          </a:xfrm>
        </p:spPr>
        <p:txBody>
          <a:bodyPr/>
          <a:lstStyle/>
          <a:p>
            <a:r>
              <a:rPr lang="en-US" altLang="zh-TW" dirty="0"/>
              <a:t>Differences 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遊戲皆由我們自己想的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9872" r="4865" b="76025"/>
          <a:stretch/>
        </p:blipFill>
        <p:spPr>
          <a:xfrm>
            <a:off x="4649664" y="2284801"/>
            <a:ext cx="2892669" cy="9671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3" b="4871"/>
          <a:stretch/>
        </p:blipFill>
        <p:spPr>
          <a:xfrm>
            <a:off x="5139866" y="3383344"/>
            <a:ext cx="1912264" cy="34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3 – Introduce views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8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15" y="2917085"/>
            <a:ext cx="1538856" cy="31339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4638" r="2401"/>
          <a:stretch/>
        </p:blipFill>
        <p:spPr>
          <a:xfrm>
            <a:off x="8251068" y="2906386"/>
            <a:ext cx="1590777" cy="31339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13" y="2906387"/>
            <a:ext cx="1577341" cy="3133927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8" y="2906388"/>
            <a:ext cx="1558507" cy="3138721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29" y="2906387"/>
            <a:ext cx="1556962" cy="31446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05" y="2906387"/>
            <a:ext cx="1554794" cy="31446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55637" y="2690915"/>
            <a:ext cx="17623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5480" y="2537026"/>
            <a:ext cx="203132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Game</a:t>
            </a:r>
          </a:p>
          <a:p>
            <a:pPr algn="ctr"/>
            <a:r>
              <a:rPr lang="en-US" altLang="zh-TW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Instruction</a:t>
            </a:r>
            <a:endParaRPr lang="zh-TW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29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>
            <a:stCxn id="23" idx="2"/>
            <a:endCxn id="24" idx="2"/>
          </p:cNvCxnSpPr>
          <p:nvPr/>
        </p:nvCxnSpPr>
        <p:spPr>
          <a:xfrm rot="5400000">
            <a:off x="10182080" y="5019580"/>
            <a:ext cx="12700" cy="2195767"/>
          </a:xfrm>
          <a:prstGeom prst="bentConnector3">
            <a:avLst>
              <a:gd name="adj1" fmla="val 30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97700" y="6471173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Navigation Link</a:t>
            </a:r>
            <a:endParaRPr lang="zh-TW" altLang="en-US" dirty="0"/>
          </a:p>
        </p:txBody>
      </p:sp>
      <p:cxnSp>
        <p:nvCxnSpPr>
          <p:cNvPr id="16" name="肘形接點 15"/>
          <p:cNvCxnSpPr>
            <a:stCxn id="12" idx="0"/>
            <a:endCxn id="28" idx="0"/>
          </p:cNvCxnSpPr>
          <p:nvPr/>
        </p:nvCxnSpPr>
        <p:spPr>
          <a:xfrm rot="16200000" flipH="1">
            <a:off x="6138602" y="2325527"/>
            <a:ext cx="40595" cy="1982842"/>
          </a:xfrm>
          <a:prstGeom prst="bentConnector3">
            <a:avLst>
              <a:gd name="adj1" fmla="val -1147912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03786" y="2472880"/>
            <a:ext cx="7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Sheet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35" y="2983536"/>
            <a:ext cx="1538856" cy="313392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4638" r="2401"/>
          <a:stretch/>
        </p:blipFill>
        <p:spPr>
          <a:xfrm>
            <a:off x="8288807" y="2983536"/>
            <a:ext cx="1590777" cy="3133927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50" y="3337246"/>
            <a:ext cx="1577341" cy="3133927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3788098" y="4868965"/>
            <a:ext cx="589322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866565" y="4345746"/>
            <a:ext cx="56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</a:t>
            </a:r>
          </a:p>
          <a:p>
            <a:r>
              <a:rPr lang="en-US" altLang="zh-TW" sz="1400" dirty="0"/>
              <a:t>view</a:t>
            </a:r>
            <a:endParaRPr lang="zh-TW" altLang="en-US" sz="1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743519" y="4868965"/>
            <a:ext cx="487617" cy="295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94136" y="4288890"/>
            <a:ext cx="57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</a:t>
            </a:r>
          </a:p>
          <a:p>
            <a:r>
              <a:rPr lang="en-US" altLang="zh-TW" sz="1400" dirty="0"/>
              <a:t>view</a:t>
            </a:r>
            <a:endParaRPr lang="zh-TW" altLang="en-US" sz="1400" dirty="0"/>
          </a:p>
        </p:txBody>
      </p:sp>
      <p:cxnSp>
        <p:nvCxnSpPr>
          <p:cNvPr id="40" name="肘形接點 39"/>
          <p:cNvCxnSpPr>
            <a:stCxn id="2" idx="0"/>
            <a:endCxn id="23" idx="0"/>
          </p:cNvCxnSpPr>
          <p:nvPr/>
        </p:nvCxnSpPr>
        <p:spPr>
          <a:xfrm rot="5400000" flipH="1" flipV="1">
            <a:off x="5952120" y="-2031191"/>
            <a:ext cx="313116" cy="10342570"/>
          </a:xfrm>
          <a:prstGeom prst="bentConnector3">
            <a:avLst>
              <a:gd name="adj1" fmla="val 8665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270366" y="205093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Navigation Link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143391" y="2842212"/>
            <a:ext cx="17623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558231" y="2824142"/>
            <a:ext cx="14991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Game</a:t>
            </a:r>
          </a:p>
          <a:p>
            <a:pPr algn="ctr"/>
            <a:r>
              <a:rPr lang="en-US" altLang="zh-TW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Instruction</a:t>
            </a:r>
            <a:endParaRPr lang="zh-TW" alt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5" name="標題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7" y="3296652"/>
            <a:ext cx="1589792" cy="31745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84" y="3296652"/>
            <a:ext cx="1551876" cy="317452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9" y="3296651"/>
            <a:ext cx="1561240" cy="31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12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52439</TotalTime>
  <Words>314</Words>
  <Application>Microsoft Macintosh PowerPoint</Application>
  <PresentationFormat>寬螢幕</PresentationFormat>
  <Paragraphs>73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Gill Sans MT</vt:lpstr>
      <vt:lpstr>Wingdings</vt:lpstr>
      <vt:lpstr>Parcel</vt:lpstr>
      <vt:lpstr>Final Project Proposal</vt:lpstr>
      <vt:lpstr>Section 1 – Introduce APP</vt:lpstr>
      <vt:lpstr>Memorize.io</vt:lpstr>
      <vt:lpstr>Section 2 – Related AppS</vt:lpstr>
      <vt:lpstr>記憶匹配</vt:lpstr>
      <vt:lpstr>brainwell</vt:lpstr>
      <vt:lpstr>Section 3 – Introduce views</vt:lpstr>
      <vt:lpstr>views</vt:lpstr>
      <vt:lpstr>Prototype</vt:lpstr>
      <vt:lpstr>PowerPoint 簡報</vt:lpstr>
      <vt:lpstr>PowerPoint 簡報</vt:lpstr>
      <vt:lpstr>Section 4 – parts of ios used</vt:lpstr>
      <vt:lpstr>menu &amp; Game View</vt:lpstr>
      <vt:lpstr>第三方檔案</vt:lpstr>
      <vt:lpstr>Demo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陳昱霖</dc:creator>
  <cp:lastModifiedBy>Microsoft Office User</cp:lastModifiedBy>
  <cp:revision>51</cp:revision>
  <dcterms:created xsi:type="dcterms:W3CDTF">2020-07-06T04:04:19Z</dcterms:created>
  <dcterms:modified xsi:type="dcterms:W3CDTF">2021-06-23T15:24:37Z</dcterms:modified>
</cp:coreProperties>
</file>