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39EC2-D90B-2940-988C-6CDB91F4750A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72204-6C5E-5A4C-AB26-6F8C166C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Synthesis-</a:t>
            </a:r>
            <a:r>
              <a:rPr lang="en-US"/>
              <a:t>flow.pdf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2204-6C5E-5A4C-AB26-6F8C166CC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489C-1A00-B244-A76C-0DEB5CDB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D7908-CF7B-804C-A14E-E7FC44F2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46F5-517F-FE44-ACBE-085C9B4C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0344-EF9C-A64D-A238-35B562EC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E0A1-C966-9249-AE7F-583AF115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6FA2-B9B9-5D41-9A79-B52FE8C9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AC65-4375-AB45-BBE9-E2CAD479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5352-4297-F74D-942F-0146C1A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7500-5A99-DE4C-8079-67F9F908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529D-BB5C-F64F-AFED-07FDA711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88DC5-8CCB-A349-86F0-FD7C8528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2092E-98DC-9440-AA3A-CAA9710B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87C8-254A-0C42-BCA0-2F7867A2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A3D-44AE-AF46-9B3D-DBE83F08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4C40-77C4-B941-BCAD-CC40F37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79CB-3AB8-CE4B-914C-A89FD4CD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2E2A-B0AE-684D-9195-59B520A5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4E52-CD61-B540-A05F-F1DCB2D0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1AC4-31AF-6242-A506-7AF662EF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827-28D2-A242-B88A-BCECB74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2B5-A262-FC44-9A87-8088EF4C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C635-3F6C-A549-9B32-C658CFAC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0E09-5A40-DD48-AB0C-74CE591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66D6-D692-2242-877E-BFC4D00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CAD9-3F1F-2148-A1A1-D3D91FB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C697-77AB-1C44-B56D-A3D53B16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B79A-6B79-1448-9EAE-210EE2F5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804D-1B92-304C-B27A-7664C89B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C9A0-FB97-6046-BD81-943B2B35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B9BC-7FF6-214C-AAD7-CB3C31A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FDDD-9F8B-8E43-80F0-1CE54C5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5D37-FAC2-334E-8BF0-27F18485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4C40-9E42-F648-A1FD-83FDB273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1F08C-6559-2043-BF39-EAFF080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6F211-E41A-4041-A8C7-AE6E631A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17D2D-389F-D64A-8AB8-F2471461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96E7B-9AE2-8546-8977-3B095218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58B9-E131-5849-997A-BEB0DE3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05C2-2121-B44D-85A1-DD7A51F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075E-BACE-DD4F-8CB1-56944C9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A546-D001-7C4D-82A5-65E63F21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F8487-D7F5-7D49-868C-FA6E93EE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9EE4-91A5-884E-BF7A-72AD6637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A74D7-736C-9E44-99FA-5AD69B2A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9C374-1C60-C74B-AB84-6DEECC8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8950-34AD-274C-B0FA-3B2F6A01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5152-1FAA-4341-92DE-683FEF72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9046-440B-3D4E-81E8-D29CB53C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FC06-1E63-9944-B109-6C3CA6A1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AA42-12BD-A141-9C02-A6D507F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A22C-0F66-944F-BC45-6B1C3690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6160-85B0-5B47-985C-7D2B2D04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33D-894B-4341-8508-788A0A2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0011-1F1A-4D49-9C24-059C339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73F2D-6A62-5B45-9A70-A7CEE441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DC2C-7FF1-FE4A-93B4-A32437F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0B4A-CC41-F24E-A41B-FAFBC5F0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4478-CEE8-C24D-BC73-A624115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2C2C-C20D-E244-BFBD-88F9190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D5E8-6E55-FE4D-89F8-BB229EFD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2EA1-D40E-9B44-9490-BFA4F028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A81C-44B9-D145-99DB-7EC8F4ADF9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08CA-4AC3-4C42-B1D9-9A5E03D1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DF18-CF5E-954D-83E1-94499F80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384FE-E6DA-574F-9621-EE71122291AF}"/>
              </a:ext>
            </a:extLst>
          </p:cNvPr>
          <p:cNvSpPr/>
          <p:nvPr/>
        </p:nvSpPr>
        <p:spPr>
          <a:xfrm>
            <a:off x="1342784" y="58897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Generate LHS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CFCA-3EEE-7744-A66C-973C99ED9CE8}"/>
              </a:ext>
            </a:extLst>
          </p:cNvPr>
          <p:cNvSpPr/>
          <p:nvPr/>
        </p:nvSpPr>
        <p:spPr>
          <a:xfrm>
            <a:off x="3781184" y="585935"/>
            <a:ext cx="1545021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itchFamily="2" charset="0"/>
              </a:rPr>
              <a:t>Superoptimize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DAB4D-CEB2-6F45-9A46-CB09795B79BE}"/>
              </a:ext>
            </a:extLst>
          </p:cNvPr>
          <p:cNvSpPr/>
          <p:nvPr/>
        </p:nvSpPr>
        <p:spPr>
          <a:xfrm>
            <a:off x="6219585" y="623818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Generalize Constants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BD65F-89CE-3E4F-8A97-54C754EE5FF5}"/>
              </a:ext>
            </a:extLst>
          </p:cNvPr>
          <p:cNvSpPr/>
          <p:nvPr/>
        </p:nvSpPr>
        <p:spPr>
          <a:xfrm>
            <a:off x="8657985" y="60995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Filter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1C6C9-A4C5-E240-A8B0-72E5FEBB33D1}"/>
              </a:ext>
            </a:extLst>
          </p:cNvPr>
          <p:cNvCxnSpPr>
            <a:cxnSpLocks/>
          </p:cNvCxnSpPr>
          <p:nvPr/>
        </p:nvCxnSpPr>
        <p:spPr>
          <a:xfrm rot="16200000">
            <a:off x="1179874" y="737975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8EE50F-5EB9-1C43-BF7B-78F0618F9A7D}"/>
              </a:ext>
            </a:extLst>
          </p:cNvPr>
          <p:cNvSpPr txBox="1"/>
          <p:nvPr/>
        </p:nvSpPr>
        <p:spPr>
          <a:xfrm>
            <a:off x="296556" y="617112"/>
            <a:ext cx="798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Failed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Proofs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1680F-B308-9D4A-AF2D-291A90886555}"/>
              </a:ext>
            </a:extLst>
          </p:cNvPr>
          <p:cNvCxnSpPr>
            <a:cxnSpLocks/>
          </p:cNvCxnSpPr>
          <p:nvPr/>
        </p:nvCxnSpPr>
        <p:spPr>
          <a:xfrm rot="16200000">
            <a:off x="3334493" y="452301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394471-8238-0B4A-BBB0-4459E57E81C3}"/>
              </a:ext>
            </a:extLst>
          </p:cNvPr>
          <p:cNvSpPr txBox="1"/>
          <p:nvPr/>
        </p:nvSpPr>
        <p:spPr>
          <a:xfrm>
            <a:off x="2719582" y="1475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Collection of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LHS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C7995-F6D8-9241-9BEE-4D88E1C71803}"/>
              </a:ext>
            </a:extLst>
          </p:cNvPr>
          <p:cNvCxnSpPr>
            <a:cxnSpLocks/>
          </p:cNvCxnSpPr>
          <p:nvPr/>
        </p:nvCxnSpPr>
        <p:spPr>
          <a:xfrm rot="16200000">
            <a:off x="5772895" y="441796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104A-606C-CF41-A00C-6E270ADB61C4}"/>
              </a:ext>
            </a:extLst>
          </p:cNvPr>
          <p:cNvCxnSpPr>
            <a:cxnSpLocks/>
          </p:cNvCxnSpPr>
          <p:nvPr/>
        </p:nvCxnSpPr>
        <p:spPr>
          <a:xfrm rot="16200000">
            <a:off x="8211294" y="454195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BA6080-D585-E348-AF0D-0CDB02739B65}"/>
              </a:ext>
            </a:extLst>
          </p:cNvPr>
          <p:cNvSpPr txBox="1"/>
          <p:nvPr/>
        </p:nvSpPr>
        <p:spPr>
          <a:xfrm>
            <a:off x="5176555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constants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646E0-B1F8-7B42-9BE5-5CCBC19F46C2}"/>
              </a:ext>
            </a:extLst>
          </p:cNvPr>
          <p:cNvSpPr txBox="1"/>
          <p:nvPr/>
        </p:nvSpPr>
        <p:spPr>
          <a:xfrm>
            <a:off x="7601816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predicates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D064CF-00AE-2C45-BF77-BFCA8470B954}"/>
              </a:ext>
            </a:extLst>
          </p:cNvPr>
          <p:cNvCxnSpPr>
            <a:cxnSpLocks/>
          </p:cNvCxnSpPr>
          <p:nvPr/>
        </p:nvCxnSpPr>
        <p:spPr>
          <a:xfrm rot="16200000">
            <a:off x="10365916" y="712059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560C18-4F18-BA48-82FD-B2B8A45B3EDA}"/>
              </a:ext>
            </a:extLst>
          </p:cNvPr>
          <p:cNvSpPr txBox="1"/>
          <p:nvPr/>
        </p:nvSpPr>
        <p:spPr>
          <a:xfrm>
            <a:off x="10528827" y="579229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New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3D75E-A811-D54C-B822-2362180BBF92}"/>
              </a:ext>
            </a:extLst>
          </p:cNvPr>
          <p:cNvSpPr/>
          <p:nvPr/>
        </p:nvSpPr>
        <p:spPr>
          <a:xfrm>
            <a:off x="2719582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Break Into Subclauses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CE440-B491-BC44-8EB0-AC83ABB8B19D}"/>
              </a:ext>
            </a:extLst>
          </p:cNvPr>
          <p:cNvSpPr/>
          <p:nvPr/>
        </p:nvSpPr>
        <p:spPr>
          <a:xfrm>
            <a:off x="4958461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Variable Elimination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EA8EF-1788-464E-881C-6D492572F046}"/>
              </a:ext>
            </a:extLst>
          </p:cNvPr>
          <p:cNvSpPr/>
          <p:nvPr/>
        </p:nvSpPr>
        <p:spPr>
          <a:xfrm>
            <a:off x="7197340" y="1954141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Predicate Simplification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DAC10-CFB8-FC49-9BBF-E4530CABDA6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64603" y="2243175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A2251-3346-B140-9A34-46E2EE890BBD}"/>
              </a:ext>
            </a:extLst>
          </p:cNvPr>
          <p:cNvCxnSpPr>
            <a:cxnSpLocks/>
          </p:cNvCxnSpPr>
          <p:nvPr/>
        </p:nvCxnSpPr>
        <p:spPr>
          <a:xfrm>
            <a:off x="6505724" y="2258157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73AC97-A13A-AE4B-8A92-F2799AA058A3}"/>
              </a:ext>
            </a:extLst>
          </p:cNvPr>
          <p:cNvCxnSpPr/>
          <p:nvPr/>
        </p:nvCxnSpPr>
        <p:spPr>
          <a:xfrm flipH="1">
            <a:off x="2719582" y="1201887"/>
            <a:ext cx="3500003" cy="7522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7C712A-822C-4347-BB0F-FBB49D33C718}"/>
              </a:ext>
            </a:extLst>
          </p:cNvPr>
          <p:cNvCxnSpPr>
            <a:cxnSpLocks/>
          </p:cNvCxnSpPr>
          <p:nvPr/>
        </p:nvCxnSpPr>
        <p:spPr>
          <a:xfrm>
            <a:off x="7764605" y="1212392"/>
            <a:ext cx="977756" cy="7038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9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Kamil</dc:creator>
  <cp:lastModifiedBy>Shoaib Kamil</cp:lastModifiedBy>
  <cp:revision>5</cp:revision>
  <dcterms:created xsi:type="dcterms:W3CDTF">2019-11-04T15:52:11Z</dcterms:created>
  <dcterms:modified xsi:type="dcterms:W3CDTF">2019-11-04T16:27:26Z</dcterms:modified>
</cp:coreProperties>
</file>