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39EC2-D90B-2940-988C-6CDB91F4750A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72204-6C5E-5A4C-AB26-6F8C166CC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28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Synthesis-</a:t>
            </a:r>
            <a:r>
              <a:rPr lang="en-US"/>
              <a:t>flow.pdf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72204-6C5E-5A4C-AB26-6F8C166CC7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10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489C-1A00-B244-A76C-0DEB5CDB3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D7908-CF7B-804C-A14E-E7FC44F26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B46F5-517F-FE44-ACBE-085C9B4C7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A81C-44B9-D145-99DB-7EC8F4ADF9B2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70344-EF9C-A64D-A238-35B562EC9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1E0A1-C966-9249-AE7F-583AF115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CCD1-A81D-EC43-BE00-05EB31FB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8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6FA2-B9B9-5D41-9A79-B52FE8C97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7AC65-4375-AB45-BBE9-E2CAD479E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A5352-4297-F74D-942F-0146C1AF8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A81C-44B9-D145-99DB-7EC8F4ADF9B2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27500-5A99-DE4C-8079-67F9F908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8529D-BB5C-F64F-AFED-07FDA7119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CCD1-A81D-EC43-BE00-05EB31FB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1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888DC5-8CCB-A349-86F0-FD7C85289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2092E-98DC-9440-AA3A-CAA9710B1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B87C8-254A-0C42-BCA0-2F7867A2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A81C-44B9-D145-99DB-7EC8F4ADF9B2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F8A3D-44AE-AF46-9B3D-DBE83F08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94C40-77C4-B941-BCAD-CC40F37E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CCD1-A81D-EC43-BE00-05EB31FB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5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179CB-3AB8-CE4B-914C-A89FD4CD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D2E2A-B0AE-684D-9195-59B520A5F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74E52-CD61-B540-A05F-F1DCB2D0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A81C-44B9-D145-99DB-7EC8F4ADF9B2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F1AC4-31AF-6242-A506-7AF662EF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D8827-28D2-A242-B88A-BCECB74A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CCD1-A81D-EC43-BE00-05EB31FB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8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72B5-A262-FC44-9A87-8088EF4C1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C635-3F6C-A549-9B32-C658CFAC5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90E09-5A40-DD48-AB0C-74CE591A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A81C-44B9-D145-99DB-7EC8F4ADF9B2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766D6-D692-2242-877E-BFC4D00A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6CAD9-3F1F-2148-A1A1-D3D91FBA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CCD1-A81D-EC43-BE00-05EB31FB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1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C697-77AB-1C44-B56D-A3D53B16D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B79A-6B79-1448-9EAE-210EE2F5F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9804D-1B92-304C-B27A-7664C89B5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2C9A0-FB97-6046-BD81-943B2B35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A81C-44B9-D145-99DB-7EC8F4ADF9B2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4B9BC-7FF6-214C-AAD7-CB3C31A5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0FDDD-9F8B-8E43-80F0-1CE54C5D7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CCD1-A81D-EC43-BE00-05EB31FB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57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5D37-FAC2-334E-8BF0-27F18485E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74C40-9E42-F648-A1FD-83FDB2731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1F08C-6559-2043-BF39-EAFF080D0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F6F211-E41A-4041-A8C7-AE6E631A2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117D2D-389F-D64A-8AB8-F24714618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596E7B-9AE2-8546-8977-3B0952181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A81C-44B9-D145-99DB-7EC8F4ADF9B2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A58B9-E131-5849-997A-BEB0DE32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4F05C2-2121-B44D-85A1-DD7A51F1B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CCD1-A81D-EC43-BE00-05EB31FB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8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075E-BACE-DD4F-8CB1-56944C931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4CA546-D001-7C4D-82A5-65E63F216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A81C-44B9-D145-99DB-7EC8F4ADF9B2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F8487-D7F5-7D49-868C-FA6E93EEE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99EE4-91A5-884E-BF7A-72AD6637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CCD1-A81D-EC43-BE00-05EB31FB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7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A74D7-736C-9E44-99FA-5AD69B2AE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A81C-44B9-D145-99DB-7EC8F4ADF9B2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F9C374-1C60-C74B-AB84-6DEECC8E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C8950-34AD-274C-B0FA-3B2F6A01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CCD1-A81D-EC43-BE00-05EB31FB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3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35152-1FAA-4341-92DE-683FEF72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9046-440B-3D4E-81E8-D29CB53C3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7FC06-1E63-9944-B109-6C3CA6A15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8AA42-12BD-A141-9C02-A6D507FD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A81C-44B9-D145-99DB-7EC8F4ADF9B2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AA22C-0F66-944F-BC45-6B1C3690C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B6160-85B0-5B47-985C-7D2B2D046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CCD1-A81D-EC43-BE00-05EB31FB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0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333D-894B-4341-8508-788A0A28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190011-1F1A-4D49-9C24-059C339AA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73F2D-6A62-5B45-9A70-A7CEE441D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8DC2C-7FF1-FE4A-93B4-A32437F2B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9A81C-44B9-D145-99DB-7EC8F4ADF9B2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90B4A-CC41-F24E-A41B-FAFBC5F0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24478-CEE8-C24D-BC73-A6241159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7CCD1-A81D-EC43-BE00-05EB31FB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0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012C2C-C20D-E244-BFBD-88F919009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DD5E8-6E55-FE4D-89F8-BB229EFD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D2EA1-D40E-9B44-9490-BFA4F0289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9A81C-44B9-D145-99DB-7EC8F4ADF9B2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808CA-4AC3-4C42-B1D9-9A5E03D1B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9DF18-CF5E-954D-83E1-94499F800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7CCD1-A81D-EC43-BE00-05EB31FB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2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F384FE-E6DA-574F-9621-EE71122291AF}"/>
              </a:ext>
            </a:extLst>
          </p:cNvPr>
          <p:cNvSpPr/>
          <p:nvPr/>
        </p:nvSpPr>
        <p:spPr>
          <a:xfrm>
            <a:off x="1342784" y="588974"/>
            <a:ext cx="1545020" cy="5780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itchFamily="2" charset="0"/>
              </a:rPr>
              <a:t>Generate LHS Patterns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FFCFCA-3EEE-7744-A66C-973C99ED9CE8}"/>
              </a:ext>
            </a:extLst>
          </p:cNvPr>
          <p:cNvSpPr/>
          <p:nvPr/>
        </p:nvSpPr>
        <p:spPr>
          <a:xfrm>
            <a:off x="3781184" y="585935"/>
            <a:ext cx="1545021" cy="5780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Helvetica" pitchFamily="2" charset="0"/>
              </a:rPr>
              <a:t>Superoptimize</a:t>
            </a:r>
            <a:endParaRPr lang="en-US" sz="1600" dirty="0"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4DAB4D-CEB2-6F45-9A46-CB09795B79BE}"/>
              </a:ext>
            </a:extLst>
          </p:cNvPr>
          <p:cNvSpPr/>
          <p:nvPr/>
        </p:nvSpPr>
        <p:spPr>
          <a:xfrm>
            <a:off x="6219585" y="623818"/>
            <a:ext cx="1545020" cy="5780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itchFamily="2" charset="0"/>
              </a:rPr>
              <a:t>Generalize Constants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3BD65F-89CE-3E4F-8A97-54C754EE5FF5}"/>
              </a:ext>
            </a:extLst>
          </p:cNvPr>
          <p:cNvSpPr/>
          <p:nvPr/>
        </p:nvSpPr>
        <p:spPr>
          <a:xfrm>
            <a:off x="8657985" y="609954"/>
            <a:ext cx="1545020" cy="5780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itchFamily="2" charset="0"/>
              </a:rPr>
              <a:t>Filter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31C6C9-A4C5-E240-A8B0-72E5FEBB33D1}"/>
              </a:ext>
            </a:extLst>
          </p:cNvPr>
          <p:cNvCxnSpPr>
            <a:cxnSpLocks/>
          </p:cNvCxnSpPr>
          <p:nvPr/>
        </p:nvCxnSpPr>
        <p:spPr>
          <a:xfrm rot="16200000">
            <a:off x="1179874" y="737975"/>
            <a:ext cx="0" cy="3258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8EE50F-5EB9-1C43-BF7B-78F0618F9A7D}"/>
              </a:ext>
            </a:extLst>
          </p:cNvPr>
          <p:cNvSpPr txBox="1"/>
          <p:nvPr/>
        </p:nvSpPr>
        <p:spPr>
          <a:xfrm>
            <a:off x="96984" y="617112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Input</a:t>
            </a:r>
            <a:br>
              <a:rPr lang="en-US" sz="1600" dirty="0">
                <a:latin typeface="Helvetica" pitchFamily="2" charset="0"/>
              </a:rPr>
            </a:br>
            <a:r>
              <a:rPr lang="en-US" sz="1600" dirty="0">
                <a:latin typeface="Helvetica" pitchFamily="2" charset="0"/>
              </a:rPr>
              <a:t>Expression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21680F-B308-9D4A-AF2D-291A90886555}"/>
              </a:ext>
            </a:extLst>
          </p:cNvPr>
          <p:cNvCxnSpPr>
            <a:cxnSpLocks/>
          </p:cNvCxnSpPr>
          <p:nvPr/>
        </p:nvCxnSpPr>
        <p:spPr>
          <a:xfrm rot="16200000">
            <a:off x="3334493" y="452301"/>
            <a:ext cx="2" cy="893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7394471-8238-0B4A-BBB0-4459E57E81C3}"/>
              </a:ext>
            </a:extLst>
          </p:cNvPr>
          <p:cNvSpPr txBox="1"/>
          <p:nvPr/>
        </p:nvSpPr>
        <p:spPr>
          <a:xfrm>
            <a:off x="2719582" y="147544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Collection of </a:t>
            </a:r>
            <a:br>
              <a:rPr lang="en-US" sz="1400" dirty="0">
                <a:latin typeface="Helvetica" pitchFamily="2" charset="0"/>
              </a:rPr>
            </a:br>
            <a:r>
              <a:rPr lang="en-US" sz="1400" dirty="0">
                <a:latin typeface="Helvetica" pitchFamily="2" charset="0"/>
              </a:rPr>
              <a:t>LHS patterns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EC7995-F6D8-9241-9BEE-4D88E1C71803}"/>
              </a:ext>
            </a:extLst>
          </p:cNvPr>
          <p:cNvCxnSpPr>
            <a:cxnSpLocks/>
          </p:cNvCxnSpPr>
          <p:nvPr/>
        </p:nvCxnSpPr>
        <p:spPr>
          <a:xfrm rot="16200000">
            <a:off x="5772895" y="441796"/>
            <a:ext cx="2" cy="893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70104A-606C-CF41-A00C-6E270ADB61C4}"/>
              </a:ext>
            </a:extLst>
          </p:cNvPr>
          <p:cNvCxnSpPr>
            <a:cxnSpLocks/>
          </p:cNvCxnSpPr>
          <p:nvPr/>
        </p:nvCxnSpPr>
        <p:spPr>
          <a:xfrm rot="16200000">
            <a:off x="8211294" y="454195"/>
            <a:ext cx="2" cy="893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0BA6080-D585-E348-AF0D-0CDB02739B65}"/>
              </a:ext>
            </a:extLst>
          </p:cNvPr>
          <p:cNvSpPr txBox="1"/>
          <p:nvPr/>
        </p:nvSpPr>
        <p:spPr>
          <a:xfrm>
            <a:off x="5176555" y="144505"/>
            <a:ext cx="1250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Rewrites with</a:t>
            </a:r>
            <a:br>
              <a:rPr lang="en-US" sz="1400" dirty="0">
                <a:latin typeface="Helvetica" pitchFamily="2" charset="0"/>
              </a:rPr>
            </a:br>
            <a:r>
              <a:rPr lang="en-US" sz="1400" dirty="0">
                <a:latin typeface="Helvetica" pitchFamily="2" charset="0"/>
              </a:rPr>
              <a:t>constants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3646E0-B1F8-7B42-9BE5-5CCBC19F46C2}"/>
              </a:ext>
            </a:extLst>
          </p:cNvPr>
          <p:cNvSpPr txBox="1"/>
          <p:nvPr/>
        </p:nvSpPr>
        <p:spPr>
          <a:xfrm>
            <a:off x="7601816" y="144505"/>
            <a:ext cx="1250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Rewrites with</a:t>
            </a:r>
            <a:br>
              <a:rPr lang="en-US" sz="1400" dirty="0">
                <a:latin typeface="Helvetica" pitchFamily="2" charset="0"/>
              </a:rPr>
            </a:br>
            <a:r>
              <a:rPr lang="en-US" sz="1400" dirty="0">
                <a:latin typeface="Helvetica" pitchFamily="2" charset="0"/>
              </a:rPr>
              <a:t>predicates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D064CF-00AE-2C45-BF77-BFCA8470B954}"/>
              </a:ext>
            </a:extLst>
          </p:cNvPr>
          <p:cNvCxnSpPr>
            <a:cxnSpLocks/>
          </p:cNvCxnSpPr>
          <p:nvPr/>
        </p:nvCxnSpPr>
        <p:spPr>
          <a:xfrm rot="16200000">
            <a:off x="10365916" y="712059"/>
            <a:ext cx="0" cy="3258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C560C18-4F18-BA48-82FD-B2B8A45B3EDA}"/>
              </a:ext>
            </a:extLst>
          </p:cNvPr>
          <p:cNvSpPr txBox="1"/>
          <p:nvPr/>
        </p:nvSpPr>
        <p:spPr>
          <a:xfrm>
            <a:off x="10528827" y="579229"/>
            <a:ext cx="651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New </a:t>
            </a:r>
            <a:br>
              <a:rPr lang="en-US" sz="1600" dirty="0">
                <a:latin typeface="Helvetica" pitchFamily="2" charset="0"/>
              </a:rPr>
            </a:br>
            <a:r>
              <a:rPr lang="en-US" sz="1600" dirty="0">
                <a:latin typeface="Helvetica" pitchFamily="2" charset="0"/>
              </a:rPr>
              <a:t>Rule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D3D75E-A811-D54C-B822-2362180BBF92}"/>
              </a:ext>
            </a:extLst>
          </p:cNvPr>
          <p:cNvSpPr/>
          <p:nvPr/>
        </p:nvSpPr>
        <p:spPr>
          <a:xfrm>
            <a:off x="2719582" y="1954142"/>
            <a:ext cx="1545021" cy="57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itchFamily="2" charset="0"/>
              </a:rPr>
              <a:t>Break Into Subclauses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3CE440-B491-BC44-8EB0-AC83ABB8B19D}"/>
              </a:ext>
            </a:extLst>
          </p:cNvPr>
          <p:cNvSpPr/>
          <p:nvPr/>
        </p:nvSpPr>
        <p:spPr>
          <a:xfrm>
            <a:off x="4958461" y="1954142"/>
            <a:ext cx="1545021" cy="57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itchFamily="2" charset="0"/>
              </a:rPr>
              <a:t>Variable Elimination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2EA8EF-1788-464E-881C-6D492572F046}"/>
              </a:ext>
            </a:extLst>
          </p:cNvPr>
          <p:cNvSpPr/>
          <p:nvPr/>
        </p:nvSpPr>
        <p:spPr>
          <a:xfrm>
            <a:off x="7197340" y="1954141"/>
            <a:ext cx="1545021" cy="57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itchFamily="2" charset="0"/>
              </a:rPr>
              <a:t>Predicate Simplification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CDAC10-CFB8-FC49-9BBF-E4530CABDA6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264603" y="2243175"/>
            <a:ext cx="693858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3A2251-3346-B140-9A34-46E2EE890BBD}"/>
              </a:ext>
            </a:extLst>
          </p:cNvPr>
          <p:cNvCxnSpPr>
            <a:cxnSpLocks/>
          </p:cNvCxnSpPr>
          <p:nvPr/>
        </p:nvCxnSpPr>
        <p:spPr>
          <a:xfrm>
            <a:off x="6505724" y="2258157"/>
            <a:ext cx="693858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73AC97-A13A-AE4B-8A92-F2799AA058A3}"/>
              </a:ext>
            </a:extLst>
          </p:cNvPr>
          <p:cNvCxnSpPr/>
          <p:nvPr/>
        </p:nvCxnSpPr>
        <p:spPr>
          <a:xfrm flipH="1">
            <a:off x="2719582" y="1201887"/>
            <a:ext cx="3500003" cy="752254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D7C712A-822C-4347-BB0F-FBB49D33C718}"/>
              </a:ext>
            </a:extLst>
          </p:cNvPr>
          <p:cNvCxnSpPr>
            <a:cxnSpLocks/>
          </p:cNvCxnSpPr>
          <p:nvPr/>
        </p:nvCxnSpPr>
        <p:spPr>
          <a:xfrm>
            <a:off x="7764605" y="1212392"/>
            <a:ext cx="977756" cy="703866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596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37</Words>
  <Application>Microsoft Macintosh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Shoaib Kamil</dc:creator>
  <cp:lastModifiedBy>Shoaib Kamil</cp:lastModifiedBy>
  <cp:revision>6</cp:revision>
  <dcterms:created xsi:type="dcterms:W3CDTF">2019-11-04T15:52:11Z</dcterms:created>
  <dcterms:modified xsi:type="dcterms:W3CDTF">2019-11-21T22:52:32Z</dcterms:modified>
</cp:coreProperties>
</file>