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771" r:id="rId3"/>
    <p:sldId id="773" r:id="rId4"/>
    <p:sldId id="757" r:id="rId5"/>
    <p:sldId id="756" r:id="rId6"/>
    <p:sldId id="772" r:id="rId7"/>
    <p:sldId id="774" r:id="rId8"/>
    <p:sldId id="775" r:id="rId9"/>
    <p:sldId id="766" r:id="rId10"/>
    <p:sldId id="760" r:id="rId11"/>
    <p:sldId id="776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C5D4"/>
    <a:srgbClr val="CC0000"/>
    <a:srgbClr val="FF3300"/>
    <a:srgbClr val="CC66FF"/>
    <a:srgbClr val="FF66CC"/>
    <a:srgbClr val="99FF66"/>
    <a:srgbClr val="FE0298"/>
    <a:srgbClr val="6DC971"/>
    <a:srgbClr val="E28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BF6C8-2380-4307-B84B-4EBA20E3FE3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166844-51DE-46BA-A4C5-CFB168BA78BB}">
      <dgm:prSet phldrT="[文本]" custT="1"/>
      <dgm:spPr/>
      <dgm:t>
        <a:bodyPr/>
        <a:lstStyle/>
        <a:p>
          <a:r>
            <a:rPr lang="zh-CN" altLang="en-US" sz="3600" dirty="0">
              <a:latin typeface="楷体" panose="02010609060101010101" pitchFamily="49" charset="-122"/>
              <a:ea typeface="楷体" panose="02010609060101010101" pitchFamily="49" charset="-122"/>
            </a:rPr>
            <a:t>爱心公益网站后台管理系统的实现</a:t>
          </a:r>
          <a:endParaRPr lang="zh-CN" altLang="en-US" sz="3600" dirty="0"/>
        </a:p>
      </dgm:t>
    </dgm:pt>
    <dgm:pt modelId="{814D6F3D-19B6-42FE-B49F-019BF32EE52E}" type="parTrans" cxnId="{69CC9472-2FED-4AF2-AE5C-7628D726782E}">
      <dgm:prSet/>
      <dgm:spPr/>
      <dgm:t>
        <a:bodyPr/>
        <a:lstStyle/>
        <a:p>
          <a:endParaRPr lang="zh-CN" altLang="en-US"/>
        </a:p>
      </dgm:t>
    </dgm:pt>
    <dgm:pt modelId="{13DD39C9-EE03-44E2-BF63-7A0BC2E35C8D}" type="sibTrans" cxnId="{69CC9472-2FED-4AF2-AE5C-7628D726782E}">
      <dgm:prSet/>
      <dgm:spPr/>
      <dgm:t>
        <a:bodyPr/>
        <a:lstStyle/>
        <a:p>
          <a:endParaRPr lang="zh-CN" altLang="en-US"/>
        </a:p>
      </dgm:t>
    </dgm:pt>
    <dgm:pt modelId="{6CF8FD09-977B-4502-8B16-001A42128258}">
      <dgm:prSet phldrT="[文本]" custT="1"/>
      <dgm:spPr/>
      <dgm:t>
        <a:bodyPr/>
        <a:lstStyle/>
        <a:p>
          <a:r>
            <a:rPr lang="zh-CN" altLang="en-US" sz="2800" dirty="0"/>
            <a:t>首页</a:t>
          </a:r>
        </a:p>
      </dgm:t>
    </dgm:pt>
    <dgm:pt modelId="{249770D9-89CC-465E-A50C-3BD50B28037A}" type="parTrans" cxnId="{65C155EE-5A47-4FD0-854D-9B53E80E4A33}">
      <dgm:prSet/>
      <dgm:spPr/>
      <dgm:t>
        <a:bodyPr/>
        <a:lstStyle/>
        <a:p>
          <a:endParaRPr lang="zh-CN" altLang="en-US"/>
        </a:p>
      </dgm:t>
    </dgm:pt>
    <dgm:pt modelId="{0D905D48-BEF1-4826-BF39-4CED3CF681AF}" type="sibTrans" cxnId="{65C155EE-5A47-4FD0-854D-9B53E80E4A33}">
      <dgm:prSet/>
      <dgm:spPr/>
      <dgm:t>
        <a:bodyPr/>
        <a:lstStyle/>
        <a:p>
          <a:endParaRPr lang="zh-CN" altLang="en-US"/>
        </a:p>
      </dgm:t>
    </dgm:pt>
    <dgm:pt modelId="{276E0408-F7BB-44D8-8AA9-F69CB80F2E84}">
      <dgm:prSet phldrT="[文本]" custT="1"/>
      <dgm:spPr/>
      <dgm:t>
        <a:bodyPr/>
        <a:lstStyle/>
        <a:p>
          <a:r>
            <a:rPr lang="zh-CN" altLang="en-US" sz="2800" dirty="0"/>
            <a:t>募捐信息管理</a:t>
          </a:r>
        </a:p>
      </dgm:t>
    </dgm:pt>
    <dgm:pt modelId="{58763397-385D-4B6E-A59D-387400884D63}" type="parTrans" cxnId="{3CD46889-5683-43C7-BFB7-F6B5959E28F0}">
      <dgm:prSet/>
      <dgm:spPr/>
      <dgm:t>
        <a:bodyPr/>
        <a:lstStyle/>
        <a:p>
          <a:endParaRPr lang="zh-CN" altLang="en-US"/>
        </a:p>
      </dgm:t>
    </dgm:pt>
    <dgm:pt modelId="{93C6774E-33BF-445B-8933-00152FAD9E17}" type="sibTrans" cxnId="{3CD46889-5683-43C7-BFB7-F6B5959E28F0}">
      <dgm:prSet/>
      <dgm:spPr/>
      <dgm:t>
        <a:bodyPr/>
        <a:lstStyle/>
        <a:p>
          <a:endParaRPr lang="zh-CN" altLang="en-US"/>
        </a:p>
      </dgm:t>
    </dgm:pt>
    <dgm:pt modelId="{1E3A066B-474B-4A9C-9C9B-E5EB9694713D}">
      <dgm:prSet phldrT="[文本]" custT="1"/>
      <dgm:spPr/>
      <dgm:t>
        <a:bodyPr/>
        <a:lstStyle/>
        <a:p>
          <a:r>
            <a:rPr lang="zh-CN" altLang="en-US" sz="2800" dirty="0"/>
            <a:t>义工活动信息管理</a:t>
          </a:r>
        </a:p>
      </dgm:t>
    </dgm:pt>
    <dgm:pt modelId="{EC71E8AA-FA65-4F4A-ACEA-B0D10A703FD4}" type="parTrans" cxnId="{54B3E62D-8D1F-4CB2-9D64-982AF2DEF4B4}">
      <dgm:prSet/>
      <dgm:spPr/>
      <dgm:t>
        <a:bodyPr/>
        <a:lstStyle/>
        <a:p>
          <a:endParaRPr lang="zh-CN" altLang="en-US"/>
        </a:p>
      </dgm:t>
    </dgm:pt>
    <dgm:pt modelId="{9DE41C0E-5B34-416A-9751-9D627C0B40B8}" type="sibTrans" cxnId="{54B3E62D-8D1F-4CB2-9D64-982AF2DEF4B4}">
      <dgm:prSet/>
      <dgm:spPr/>
      <dgm:t>
        <a:bodyPr/>
        <a:lstStyle/>
        <a:p>
          <a:endParaRPr lang="zh-CN" altLang="en-US"/>
        </a:p>
      </dgm:t>
    </dgm:pt>
    <dgm:pt modelId="{CB2423AF-18AA-47AD-8FA2-B6490C19B708}">
      <dgm:prSet phldrT="[文本]"/>
      <dgm:spPr/>
      <dgm:t>
        <a:bodyPr/>
        <a:lstStyle/>
        <a:p>
          <a:r>
            <a:rPr lang="zh-CN" altLang="zh-CN" dirty="0"/>
            <a:t>论坛管理</a:t>
          </a:r>
          <a:endParaRPr lang="zh-CN" altLang="en-US" dirty="0"/>
        </a:p>
      </dgm:t>
    </dgm:pt>
    <dgm:pt modelId="{65259390-B8C5-4DCB-9CA1-05BED7EEF116}" type="parTrans" cxnId="{0C038F29-9E70-4273-B400-6C69D0DF2BDE}">
      <dgm:prSet/>
      <dgm:spPr/>
      <dgm:t>
        <a:bodyPr/>
        <a:lstStyle/>
        <a:p>
          <a:endParaRPr lang="zh-CN" altLang="en-US"/>
        </a:p>
      </dgm:t>
    </dgm:pt>
    <dgm:pt modelId="{1F8774AA-0F5D-47F7-9D59-895F1CFF3DC9}" type="sibTrans" cxnId="{0C038F29-9E70-4273-B400-6C69D0DF2BDE}">
      <dgm:prSet/>
      <dgm:spPr/>
      <dgm:t>
        <a:bodyPr/>
        <a:lstStyle/>
        <a:p>
          <a:endParaRPr lang="zh-CN" altLang="en-US"/>
        </a:p>
      </dgm:t>
    </dgm:pt>
    <dgm:pt modelId="{3B830A4C-CAC1-43BB-80A6-1EBF1634736A}">
      <dgm:prSet phldrT="[文本]"/>
      <dgm:spPr/>
      <dgm:t>
        <a:bodyPr/>
        <a:lstStyle/>
        <a:p>
          <a:r>
            <a:rPr lang="zh-CN" altLang="zh-CN" dirty="0"/>
            <a:t>注销</a:t>
          </a:r>
          <a:endParaRPr lang="zh-CN" altLang="en-US" dirty="0"/>
        </a:p>
      </dgm:t>
    </dgm:pt>
    <dgm:pt modelId="{D7782B35-7FCA-4C35-B249-233E54AB995A}" type="parTrans" cxnId="{97B01D3E-4AEC-43C1-9978-6C2390FD970D}">
      <dgm:prSet/>
      <dgm:spPr/>
      <dgm:t>
        <a:bodyPr/>
        <a:lstStyle/>
        <a:p>
          <a:endParaRPr lang="zh-CN" altLang="en-US"/>
        </a:p>
      </dgm:t>
    </dgm:pt>
    <dgm:pt modelId="{66F94CCD-68E0-4941-BDC8-01921CF279E3}" type="sibTrans" cxnId="{97B01D3E-4AEC-43C1-9978-6C2390FD970D}">
      <dgm:prSet/>
      <dgm:spPr/>
      <dgm:t>
        <a:bodyPr/>
        <a:lstStyle/>
        <a:p>
          <a:endParaRPr lang="zh-CN" altLang="en-US"/>
        </a:p>
      </dgm:t>
    </dgm:pt>
    <dgm:pt modelId="{5EF5268B-5E12-40A4-AF5C-0563A8646127}" type="pres">
      <dgm:prSet presAssocID="{25ABF6C8-2380-4307-B84B-4EBA20E3FE3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C5A58E-C8C7-4EC8-989C-CC5A74595B56}" type="pres">
      <dgm:prSet presAssocID="{1E166844-51DE-46BA-A4C5-CFB168BA78BB}" presName="hierRoot1" presStyleCnt="0">
        <dgm:presLayoutVars>
          <dgm:hierBranch val="init"/>
        </dgm:presLayoutVars>
      </dgm:prSet>
      <dgm:spPr/>
    </dgm:pt>
    <dgm:pt modelId="{ED874B96-643C-4633-8B97-37FE2C086161}" type="pres">
      <dgm:prSet presAssocID="{1E166844-51DE-46BA-A4C5-CFB168BA78BB}" presName="rootComposite1" presStyleCnt="0"/>
      <dgm:spPr/>
    </dgm:pt>
    <dgm:pt modelId="{AD7126A9-1CA7-495B-B46B-F4F5D3AB7FE0}" type="pres">
      <dgm:prSet presAssocID="{1E166844-51DE-46BA-A4C5-CFB168BA78BB}" presName="rootText1" presStyleLbl="alignAcc1" presStyleIdx="0" presStyleCnt="0" custScaleX="599378">
        <dgm:presLayoutVars>
          <dgm:chPref val="3"/>
        </dgm:presLayoutVars>
      </dgm:prSet>
      <dgm:spPr/>
    </dgm:pt>
    <dgm:pt modelId="{8217DB19-4DEE-4696-9CAE-CF93F9D96C9A}" type="pres">
      <dgm:prSet presAssocID="{1E166844-51DE-46BA-A4C5-CFB168BA78BB}" presName="topArc1" presStyleLbl="parChTrans1D1" presStyleIdx="0" presStyleCnt="12"/>
      <dgm:spPr/>
    </dgm:pt>
    <dgm:pt modelId="{084E443F-1F23-449A-A68D-5E22B99F78A7}" type="pres">
      <dgm:prSet presAssocID="{1E166844-51DE-46BA-A4C5-CFB168BA78BB}" presName="bottomArc1" presStyleLbl="parChTrans1D1" presStyleIdx="1" presStyleCnt="12"/>
      <dgm:spPr/>
    </dgm:pt>
    <dgm:pt modelId="{2FC11984-0002-4DA3-8923-5F2F3865D648}" type="pres">
      <dgm:prSet presAssocID="{1E166844-51DE-46BA-A4C5-CFB168BA78BB}" presName="topConnNode1" presStyleLbl="node1" presStyleIdx="0" presStyleCnt="0"/>
      <dgm:spPr/>
    </dgm:pt>
    <dgm:pt modelId="{B482CD79-91AA-4F08-9852-D467404CE7BA}" type="pres">
      <dgm:prSet presAssocID="{1E166844-51DE-46BA-A4C5-CFB168BA78BB}" presName="hierChild2" presStyleCnt="0"/>
      <dgm:spPr/>
    </dgm:pt>
    <dgm:pt modelId="{C4E6D555-8F0A-4B82-A4B2-BEE0FBAE5576}" type="pres">
      <dgm:prSet presAssocID="{249770D9-89CC-465E-A50C-3BD50B28037A}" presName="Name28" presStyleLbl="parChTrans1D2" presStyleIdx="0" presStyleCnt="5"/>
      <dgm:spPr/>
    </dgm:pt>
    <dgm:pt modelId="{34C26BCD-D624-42FA-A021-C37A3BDF2252}" type="pres">
      <dgm:prSet presAssocID="{6CF8FD09-977B-4502-8B16-001A42128258}" presName="hierRoot2" presStyleCnt="0">
        <dgm:presLayoutVars>
          <dgm:hierBranch val="init"/>
        </dgm:presLayoutVars>
      </dgm:prSet>
      <dgm:spPr/>
    </dgm:pt>
    <dgm:pt modelId="{873BF4C0-E2CE-472C-AB21-2B5932C17A2F}" type="pres">
      <dgm:prSet presAssocID="{6CF8FD09-977B-4502-8B16-001A42128258}" presName="rootComposite2" presStyleCnt="0"/>
      <dgm:spPr/>
    </dgm:pt>
    <dgm:pt modelId="{61C4AF7D-4A65-44B2-8F84-74ACCFD06354}" type="pres">
      <dgm:prSet presAssocID="{6CF8FD09-977B-4502-8B16-001A42128258}" presName="rootText2" presStyleLbl="alignAcc1" presStyleIdx="0" presStyleCnt="0">
        <dgm:presLayoutVars>
          <dgm:chPref val="3"/>
        </dgm:presLayoutVars>
      </dgm:prSet>
      <dgm:spPr/>
    </dgm:pt>
    <dgm:pt modelId="{16DCB22A-574C-43DD-A96B-26FD7CFE0E52}" type="pres">
      <dgm:prSet presAssocID="{6CF8FD09-977B-4502-8B16-001A42128258}" presName="topArc2" presStyleLbl="parChTrans1D1" presStyleIdx="2" presStyleCnt="12"/>
      <dgm:spPr/>
    </dgm:pt>
    <dgm:pt modelId="{D393A40E-4FC9-4D0D-B65A-BA0BF2B71E5F}" type="pres">
      <dgm:prSet presAssocID="{6CF8FD09-977B-4502-8B16-001A42128258}" presName="bottomArc2" presStyleLbl="parChTrans1D1" presStyleIdx="3" presStyleCnt="12"/>
      <dgm:spPr/>
    </dgm:pt>
    <dgm:pt modelId="{D9AAAAA5-E6E9-4ACF-ACD7-B804C1943060}" type="pres">
      <dgm:prSet presAssocID="{6CF8FD09-977B-4502-8B16-001A42128258}" presName="topConnNode2" presStyleLbl="node2" presStyleIdx="0" presStyleCnt="0"/>
      <dgm:spPr/>
    </dgm:pt>
    <dgm:pt modelId="{A663C839-A80B-48F4-8D6F-501AB6CF4DDD}" type="pres">
      <dgm:prSet presAssocID="{6CF8FD09-977B-4502-8B16-001A42128258}" presName="hierChild4" presStyleCnt="0"/>
      <dgm:spPr/>
    </dgm:pt>
    <dgm:pt modelId="{126DC991-3771-4F1C-B0AC-8149CE84CBE2}" type="pres">
      <dgm:prSet presAssocID="{6CF8FD09-977B-4502-8B16-001A42128258}" presName="hierChild5" presStyleCnt="0"/>
      <dgm:spPr/>
    </dgm:pt>
    <dgm:pt modelId="{B52ACA34-A5A4-47FF-97E1-4CF8218E4B2C}" type="pres">
      <dgm:prSet presAssocID="{58763397-385D-4B6E-A59D-387400884D63}" presName="Name28" presStyleLbl="parChTrans1D2" presStyleIdx="1" presStyleCnt="5"/>
      <dgm:spPr/>
    </dgm:pt>
    <dgm:pt modelId="{5D267462-F27C-4AC0-8209-CA7661BF3E27}" type="pres">
      <dgm:prSet presAssocID="{276E0408-F7BB-44D8-8AA9-F69CB80F2E84}" presName="hierRoot2" presStyleCnt="0">
        <dgm:presLayoutVars>
          <dgm:hierBranch val="init"/>
        </dgm:presLayoutVars>
      </dgm:prSet>
      <dgm:spPr/>
    </dgm:pt>
    <dgm:pt modelId="{20496C5F-9278-459E-897F-5982857946EE}" type="pres">
      <dgm:prSet presAssocID="{276E0408-F7BB-44D8-8AA9-F69CB80F2E84}" presName="rootComposite2" presStyleCnt="0"/>
      <dgm:spPr/>
    </dgm:pt>
    <dgm:pt modelId="{438E7517-6336-4249-91F9-DB0D9E05F245}" type="pres">
      <dgm:prSet presAssocID="{276E0408-F7BB-44D8-8AA9-F69CB80F2E84}" presName="rootText2" presStyleLbl="alignAcc1" presStyleIdx="0" presStyleCnt="0" custScaleX="189414">
        <dgm:presLayoutVars>
          <dgm:chPref val="3"/>
        </dgm:presLayoutVars>
      </dgm:prSet>
      <dgm:spPr/>
    </dgm:pt>
    <dgm:pt modelId="{40658DC7-FAD8-489A-AA3E-C13424F3C490}" type="pres">
      <dgm:prSet presAssocID="{276E0408-F7BB-44D8-8AA9-F69CB80F2E84}" presName="topArc2" presStyleLbl="parChTrans1D1" presStyleIdx="4" presStyleCnt="12"/>
      <dgm:spPr/>
    </dgm:pt>
    <dgm:pt modelId="{E132C812-D310-4301-8000-49C5BA08CB3E}" type="pres">
      <dgm:prSet presAssocID="{276E0408-F7BB-44D8-8AA9-F69CB80F2E84}" presName="bottomArc2" presStyleLbl="parChTrans1D1" presStyleIdx="5" presStyleCnt="12"/>
      <dgm:spPr/>
    </dgm:pt>
    <dgm:pt modelId="{DC38D8DA-2413-40DD-99D7-A1E19B89B769}" type="pres">
      <dgm:prSet presAssocID="{276E0408-F7BB-44D8-8AA9-F69CB80F2E84}" presName="topConnNode2" presStyleLbl="node2" presStyleIdx="0" presStyleCnt="0"/>
      <dgm:spPr/>
    </dgm:pt>
    <dgm:pt modelId="{EADEA17E-F26F-4AA3-921F-8815346F8457}" type="pres">
      <dgm:prSet presAssocID="{276E0408-F7BB-44D8-8AA9-F69CB80F2E84}" presName="hierChild4" presStyleCnt="0"/>
      <dgm:spPr/>
    </dgm:pt>
    <dgm:pt modelId="{2590585D-DE99-456D-AAB5-7D804958A10E}" type="pres">
      <dgm:prSet presAssocID="{276E0408-F7BB-44D8-8AA9-F69CB80F2E84}" presName="hierChild5" presStyleCnt="0"/>
      <dgm:spPr/>
    </dgm:pt>
    <dgm:pt modelId="{A74A2A61-243D-4982-AF97-27B1E0978DC7}" type="pres">
      <dgm:prSet presAssocID="{EC71E8AA-FA65-4F4A-ACEA-B0D10A703FD4}" presName="Name28" presStyleLbl="parChTrans1D2" presStyleIdx="2" presStyleCnt="5"/>
      <dgm:spPr/>
    </dgm:pt>
    <dgm:pt modelId="{2378A23B-2CA6-452F-80A4-BAA8F3A68FD6}" type="pres">
      <dgm:prSet presAssocID="{1E3A066B-474B-4A9C-9C9B-E5EB9694713D}" presName="hierRoot2" presStyleCnt="0">
        <dgm:presLayoutVars>
          <dgm:hierBranch val="init"/>
        </dgm:presLayoutVars>
      </dgm:prSet>
      <dgm:spPr/>
    </dgm:pt>
    <dgm:pt modelId="{B0BE084C-AD93-4435-8BCC-1891351C5A61}" type="pres">
      <dgm:prSet presAssocID="{1E3A066B-474B-4A9C-9C9B-E5EB9694713D}" presName="rootComposite2" presStyleCnt="0"/>
      <dgm:spPr/>
    </dgm:pt>
    <dgm:pt modelId="{BB4E5D97-42AC-4D06-80AC-6D02199320F0}" type="pres">
      <dgm:prSet presAssocID="{1E3A066B-474B-4A9C-9C9B-E5EB9694713D}" presName="rootText2" presStyleLbl="alignAcc1" presStyleIdx="0" presStyleCnt="0" custScaleX="256547">
        <dgm:presLayoutVars>
          <dgm:chPref val="3"/>
        </dgm:presLayoutVars>
      </dgm:prSet>
      <dgm:spPr/>
    </dgm:pt>
    <dgm:pt modelId="{580DBD0F-E695-460C-BACC-17B2FDB6BE85}" type="pres">
      <dgm:prSet presAssocID="{1E3A066B-474B-4A9C-9C9B-E5EB9694713D}" presName="topArc2" presStyleLbl="parChTrans1D1" presStyleIdx="6" presStyleCnt="12"/>
      <dgm:spPr/>
    </dgm:pt>
    <dgm:pt modelId="{09FF7F28-077A-4261-BFE3-3A51FCA868B1}" type="pres">
      <dgm:prSet presAssocID="{1E3A066B-474B-4A9C-9C9B-E5EB9694713D}" presName="bottomArc2" presStyleLbl="parChTrans1D1" presStyleIdx="7" presStyleCnt="12"/>
      <dgm:spPr/>
    </dgm:pt>
    <dgm:pt modelId="{D60B44B5-D740-489C-B069-863D83076AEF}" type="pres">
      <dgm:prSet presAssocID="{1E3A066B-474B-4A9C-9C9B-E5EB9694713D}" presName="topConnNode2" presStyleLbl="node2" presStyleIdx="0" presStyleCnt="0"/>
      <dgm:spPr/>
    </dgm:pt>
    <dgm:pt modelId="{62669A60-C262-4F1C-839E-53BF166D3420}" type="pres">
      <dgm:prSet presAssocID="{1E3A066B-474B-4A9C-9C9B-E5EB9694713D}" presName="hierChild4" presStyleCnt="0"/>
      <dgm:spPr/>
    </dgm:pt>
    <dgm:pt modelId="{C460A400-1EE9-440C-A50F-018758465FA0}" type="pres">
      <dgm:prSet presAssocID="{1E3A066B-474B-4A9C-9C9B-E5EB9694713D}" presName="hierChild5" presStyleCnt="0"/>
      <dgm:spPr/>
    </dgm:pt>
    <dgm:pt modelId="{7AA0A4B3-B06E-4E2B-8295-D402B4720D82}" type="pres">
      <dgm:prSet presAssocID="{65259390-B8C5-4DCB-9CA1-05BED7EEF116}" presName="Name28" presStyleLbl="parChTrans1D2" presStyleIdx="3" presStyleCnt="5"/>
      <dgm:spPr/>
    </dgm:pt>
    <dgm:pt modelId="{5FC9EEFD-4DAB-46E5-B4DB-7B81097FD0C3}" type="pres">
      <dgm:prSet presAssocID="{CB2423AF-18AA-47AD-8FA2-B6490C19B708}" presName="hierRoot2" presStyleCnt="0">
        <dgm:presLayoutVars>
          <dgm:hierBranch val="init"/>
        </dgm:presLayoutVars>
      </dgm:prSet>
      <dgm:spPr/>
    </dgm:pt>
    <dgm:pt modelId="{1446A0AC-1604-4BC3-BFCA-400BFFEBE251}" type="pres">
      <dgm:prSet presAssocID="{CB2423AF-18AA-47AD-8FA2-B6490C19B708}" presName="rootComposite2" presStyleCnt="0"/>
      <dgm:spPr/>
    </dgm:pt>
    <dgm:pt modelId="{4022B87E-8980-43C9-9FE3-2F3DD1FDA665}" type="pres">
      <dgm:prSet presAssocID="{CB2423AF-18AA-47AD-8FA2-B6490C19B708}" presName="rootText2" presStyleLbl="alignAcc1" presStyleIdx="0" presStyleCnt="0">
        <dgm:presLayoutVars>
          <dgm:chPref val="3"/>
        </dgm:presLayoutVars>
      </dgm:prSet>
      <dgm:spPr/>
    </dgm:pt>
    <dgm:pt modelId="{A48ED0DB-2D37-42DA-BF0E-97FDB0CA145F}" type="pres">
      <dgm:prSet presAssocID="{CB2423AF-18AA-47AD-8FA2-B6490C19B708}" presName="topArc2" presStyleLbl="parChTrans1D1" presStyleIdx="8" presStyleCnt="12"/>
      <dgm:spPr/>
    </dgm:pt>
    <dgm:pt modelId="{94B0C21E-4728-487A-A997-D5E92F4015BF}" type="pres">
      <dgm:prSet presAssocID="{CB2423AF-18AA-47AD-8FA2-B6490C19B708}" presName="bottomArc2" presStyleLbl="parChTrans1D1" presStyleIdx="9" presStyleCnt="12"/>
      <dgm:spPr/>
    </dgm:pt>
    <dgm:pt modelId="{0A3BFEE3-2472-4975-9D9E-8C59D59932A6}" type="pres">
      <dgm:prSet presAssocID="{CB2423AF-18AA-47AD-8FA2-B6490C19B708}" presName="topConnNode2" presStyleLbl="node2" presStyleIdx="0" presStyleCnt="0"/>
      <dgm:spPr/>
    </dgm:pt>
    <dgm:pt modelId="{E1017BA9-F092-4123-AA15-BCB4361BFF1B}" type="pres">
      <dgm:prSet presAssocID="{CB2423AF-18AA-47AD-8FA2-B6490C19B708}" presName="hierChild4" presStyleCnt="0"/>
      <dgm:spPr/>
    </dgm:pt>
    <dgm:pt modelId="{7682C16A-4ED0-49B0-A7B5-8AD0333A2DBB}" type="pres">
      <dgm:prSet presAssocID="{CB2423AF-18AA-47AD-8FA2-B6490C19B708}" presName="hierChild5" presStyleCnt="0"/>
      <dgm:spPr/>
    </dgm:pt>
    <dgm:pt modelId="{23F94A4F-4711-4656-A2BC-77E57C2B3C46}" type="pres">
      <dgm:prSet presAssocID="{D7782B35-7FCA-4C35-B249-233E54AB995A}" presName="Name28" presStyleLbl="parChTrans1D2" presStyleIdx="4" presStyleCnt="5"/>
      <dgm:spPr/>
    </dgm:pt>
    <dgm:pt modelId="{FCF85AD1-3563-4D93-A851-CD8467EA981D}" type="pres">
      <dgm:prSet presAssocID="{3B830A4C-CAC1-43BB-80A6-1EBF1634736A}" presName="hierRoot2" presStyleCnt="0">
        <dgm:presLayoutVars>
          <dgm:hierBranch val="init"/>
        </dgm:presLayoutVars>
      </dgm:prSet>
      <dgm:spPr/>
    </dgm:pt>
    <dgm:pt modelId="{D3E8B510-F631-4CF8-AFCB-5B0BD5EDF73C}" type="pres">
      <dgm:prSet presAssocID="{3B830A4C-CAC1-43BB-80A6-1EBF1634736A}" presName="rootComposite2" presStyleCnt="0"/>
      <dgm:spPr/>
    </dgm:pt>
    <dgm:pt modelId="{3049C12A-6CE0-425F-9154-7CF1B5E02434}" type="pres">
      <dgm:prSet presAssocID="{3B830A4C-CAC1-43BB-80A6-1EBF1634736A}" presName="rootText2" presStyleLbl="alignAcc1" presStyleIdx="0" presStyleCnt="0">
        <dgm:presLayoutVars>
          <dgm:chPref val="3"/>
        </dgm:presLayoutVars>
      </dgm:prSet>
      <dgm:spPr/>
    </dgm:pt>
    <dgm:pt modelId="{31945F01-3D92-40F7-B5E2-8FC0F741994B}" type="pres">
      <dgm:prSet presAssocID="{3B830A4C-CAC1-43BB-80A6-1EBF1634736A}" presName="topArc2" presStyleLbl="parChTrans1D1" presStyleIdx="10" presStyleCnt="12"/>
      <dgm:spPr/>
    </dgm:pt>
    <dgm:pt modelId="{DC0B6ED1-B2AE-4008-8589-73BF69EEEA0B}" type="pres">
      <dgm:prSet presAssocID="{3B830A4C-CAC1-43BB-80A6-1EBF1634736A}" presName="bottomArc2" presStyleLbl="parChTrans1D1" presStyleIdx="11" presStyleCnt="12"/>
      <dgm:spPr/>
    </dgm:pt>
    <dgm:pt modelId="{288D433B-A9B4-48CC-82F7-4911B2B288EA}" type="pres">
      <dgm:prSet presAssocID="{3B830A4C-CAC1-43BB-80A6-1EBF1634736A}" presName="topConnNode2" presStyleLbl="node2" presStyleIdx="0" presStyleCnt="0"/>
      <dgm:spPr/>
    </dgm:pt>
    <dgm:pt modelId="{B55F0A25-17A1-479E-B506-B81FA9D8E962}" type="pres">
      <dgm:prSet presAssocID="{3B830A4C-CAC1-43BB-80A6-1EBF1634736A}" presName="hierChild4" presStyleCnt="0"/>
      <dgm:spPr/>
    </dgm:pt>
    <dgm:pt modelId="{83DC9D08-1BBD-4B0C-824A-E671503EEA65}" type="pres">
      <dgm:prSet presAssocID="{3B830A4C-CAC1-43BB-80A6-1EBF1634736A}" presName="hierChild5" presStyleCnt="0"/>
      <dgm:spPr/>
    </dgm:pt>
    <dgm:pt modelId="{340D3A7B-F7EA-4AD3-A1B8-21C74E7C4253}" type="pres">
      <dgm:prSet presAssocID="{1E166844-51DE-46BA-A4C5-CFB168BA78BB}" presName="hierChild3" presStyleCnt="0"/>
      <dgm:spPr/>
    </dgm:pt>
  </dgm:ptLst>
  <dgm:cxnLst>
    <dgm:cxn modelId="{5975F803-BE4E-4156-9C5E-CE800ACB5DB2}" type="presOf" srcId="{6CF8FD09-977B-4502-8B16-001A42128258}" destId="{D9AAAAA5-E6E9-4ACF-ACD7-B804C1943060}" srcOrd="1" destOrd="0" presId="urn:microsoft.com/office/officeart/2008/layout/HalfCircleOrganizationChart"/>
    <dgm:cxn modelId="{FFB2C205-2B91-4E26-BFBF-CC99089E46EA}" type="presOf" srcId="{6CF8FD09-977B-4502-8B16-001A42128258}" destId="{61C4AF7D-4A65-44B2-8F84-74ACCFD06354}" srcOrd="0" destOrd="0" presId="urn:microsoft.com/office/officeart/2008/layout/HalfCircleOrganizationChart"/>
    <dgm:cxn modelId="{A2966F08-41E3-44CB-837E-58436D94AAAE}" type="presOf" srcId="{1E3A066B-474B-4A9C-9C9B-E5EB9694713D}" destId="{D60B44B5-D740-489C-B069-863D83076AEF}" srcOrd="1" destOrd="0" presId="urn:microsoft.com/office/officeart/2008/layout/HalfCircleOrganizationChart"/>
    <dgm:cxn modelId="{B6A4CD08-CC45-4627-96F3-E5A7A7F1BC6A}" type="presOf" srcId="{1E166844-51DE-46BA-A4C5-CFB168BA78BB}" destId="{AD7126A9-1CA7-495B-B46B-F4F5D3AB7FE0}" srcOrd="0" destOrd="0" presId="urn:microsoft.com/office/officeart/2008/layout/HalfCircleOrganizationChart"/>
    <dgm:cxn modelId="{09E8D609-6FF3-428F-9085-47F1DC48671F}" type="presOf" srcId="{CB2423AF-18AA-47AD-8FA2-B6490C19B708}" destId="{4022B87E-8980-43C9-9FE3-2F3DD1FDA665}" srcOrd="0" destOrd="0" presId="urn:microsoft.com/office/officeart/2008/layout/HalfCircleOrganizationChart"/>
    <dgm:cxn modelId="{EAAB0C13-81CD-482B-B9FD-0255BB3F6222}" type="presOf" srcId="{3B830A4C-CAC1-43BB-80A6-1EBF1634736A}" destId="{3049C12A-6CE0-425F-9154-7CF1B5E02434}" srcOrd="0" destOrd="0" presId="urn:microsoft.com/office/officeart/2008/layout/HalfCircleOrganizationChart"/>
    <dgm:cxn modelId="{24E3921D-50D5-4075-B401-8EBC9BF66491}" type="presOf" srcId="{58763397-385D-4B6E-A59D-387400884D63}" destId="{B52ACA34-A5A4-47FF-97E1-4CF8218E4B2C}" srcOrd="0" destOrd="0" presId="urn:microsoft.com/office/officeart/2008/layout/HalfCircleOrganizationChart"/>
    <dgm:cxn modelId="{E2A76D1E-91C0-45DE-977D-54126092CC73}" type="presOf" srcId="{1E166844-51DE-46BA-A4C5-CFB168BA78BB}" destId="{2FC11984-0002-4DA3-8923-5F2F3865D648}" srcOrd="1" destOrd="0" presId="urn:microsoft.com/office/officeart/2008/layout/HalfCircleOrganizationChart"/>
    <dgm:cxn modelId="{0C038F29-9E70-4273-B400-6C69D0DF2BDE}" srcId="{1E166844-51DE-46BA-A4C5-CFB168BA78BB}" destId="{CB2423AF-18AA-47AD-8FA2-B6490C19B708}" srcOrd="3" destOrd="0" parTransId="{65259390-B8C5-4DCB-9CA1-05BED7EEF116}" sibTransId="{1F8774AA-0F5D-47F7-9D59-895F1CFF3DC9}"/>
    <dgm:cxn modelId="{C695B329-433B-4C35-BC23-573619F719E8}" type="presOf" srcId="{CB2423AF-18AA-47AD-8FA2-B6490C19B708}" destId="{0A3BFEE3-2472-4975-9D9E-8C59D59932A6}" srcOrd="1" destOrd="0" presId="urn:microsoft.com/office/officeart/2008/layout/HalfCircleOrganizationChart"/>
    <dgm:cxn modelId="{54B3E62D-8D1F-4CB2-9D64-982AF2DEF4B4}" srcId="{1E166844-51DE-46BA-A4C5-CFB168BA78BB}" destId="{1E3A066B-474B-4A9C-9C9B-E5EB9694713D}" srcOrd="2" destOrd="0" parTransId="{EC71E8AA-FA65-4F4A-ACEA-B0D10A703FD4}" sibTransId="{9DE41C0E-5B34-416A-9751-9D627C0B40B8}"/>
    <dgm:cxn modelId="{A2F8B834-F911-434E-9013-368E0AC09D4B}" type="presOf" srcId="{276E0408-F7BB-44D8-8AA9-F69CB80F2E84}" destId="{DC38D8DA-2413-40DD-99D7-A1E19B89B769}" srcOrd="1" destOrd="0" presId="urn:microsoft.com/office/officeart/2008/layout/HalfCircleOrganizationChart"/>
    <dgm:cxn modelId="{97B01D3E-4AEC-43C1-9978-6C2390FD970D}" srcId="{1E166844-51DE-46BA-A4C5-CFB168BA78BB}" destId="{3B830A4C-CAC1-43BB-80A6-1EBF1634736A}" srcOrd="4" destOrd="0" parTransId="{D7782B35-7FCA-4C35-B249-233E54AB995A}" sibTransId="{66F94CCD-68E0-4941-BDC8-01921CF279E3}"/>
    <dgm:cxn modelId="{1FBD1E5C-B892-47DB-8FEE-9DB9C5DCE045}" type="presOf" srcId="{249770D9-89CC-465E-A50C-3BD50B28037A}" destId="{C4E6D555-8F0A-4B82-A4B2-BEE0FBAE5576}" srcOrd="0" destOrd="0" presId="urn:microsoft.com/office/officeart/2008/layout/HalfCircleOrganizationChart"/>
    <dgm:cxn modelId="{9E874348-8507-4EAF-8F2E-9153F9858E94}" type="presOf" srcId="{65259390-B8C5-4DCB-9CA1-05BED7EEF116}" destId="{7AA0A4B3-B06E-4E2B-8295-D402B4720D82}" srcOrd="0" destOrd="0" presId="urn:microsoft.com/office/officeart/2008/layout/HalfCircleOrganizationChart"/>
    <dgm:cxn modelId="{69CC9472-2FED-4AF2-AE5C-7628D726782E}" srcId="{25ABF6C8-2380-4307-B84B-4EBA20E3FE37}" destId="{1E166844-51DE-46BA-A4C5-CFB168BA78BB}" srcOrd="0" destOrd="0" parTransId="{814D6F3D-19B6-42FE-B49F-019BF32EE52E}" sibTransId="{13DD39C9-EE03-44E2-BF63-7A0BC2E35C8D}"/>
    <dgm:cxn modelId="{3CD46889-5683-43C7-BFB7-F6B5959E28F0}" srcId="{1E166844-51DE-46BA-A4C5-CFB168BA78BB}" destId="{276E0408-F7BB-44D8-8AA9-F69CB80F2E84}" srcOrd="1" destOrd="0" parTransId="{58763397-385D-4B6E-A59D-387400884D63}" sibTransId="{93C6774E-33BF-445B-8933-00152FAD9E17}"/>
    <dgm:cxn modelId="{B23872A7-33A2-48CD-9691-C12F162B0D1A}" type="presOf" srcId="{25ABF6C8-2380-4307-B84B-4EBA20E3FE37}" destId="{5EF5268B-5E12-40A4-AF5C-0563A8646127}" srcOrd="0" destOrd="0" presId="urn:microsoft.com/office/officeart/2008/layout/HalfCircleOrganizationChart"/>
    <dgm:cxn modelId="{1D8F6FAF-F4BB-4EBC-AF13-48C030C996BF}" type="presOf" srcId="{1E3A066B-474B-4A9C-9C9B-E5EB9694713D}" destId="{BB4E5D97-42AC-4D06-80AC-6D02199320F0}" srcOrd="0" destOrd="0" presId="urn:microsoft.com/office/officeart/2008/layout/HalfCircleOrganizationChart"/>
    <dgm:cxn modelId="{B11BF6B6-4579-4848-8768-1B9E3C559363}" type="presOf" srcId="{3B830A4C-CAC1-43BB-80A6-1EBF1634736A}" destId="{288D433B-A9B4-48CC-82F7-4911B2B288EA}" srcOrd="1" destOrd="0" presId="urn:microsoft.com/office/officeart/2008/layout/HalfCircleOrganizationChart"/>
    <dgm:cxn modelId="{6F3F57C8-17E2-4DC9-AE32-6CF3170BFF67}" type="presOf" srcId="{276E0408-F7BB-44D8-8AA9-F69CB80F2E84}" destId="{438E7517-6336-4249-91F9-DB0D9E05F245}" srcOrd="0" destOrd="0" presId="urn:microsoft.com/office/officeart/2008/layout/HalfCircleOrganizationChart"/>
    <dgm:cxn modelId="{4F8A66CE-F7F5-4426-8D21-C3D5BE6E868B}" type="presOf" srcId="{D7782B35-7FCA-4C35-B249-233E54AB995A}" destId="{23F94A4F-4711-4656-A2BC-77E57C2B3C46}" srcOrd="0" destOrd="0" presId="urn:microsoft.com/office/officeart/2008/layout/HalfCircleOrganizationChart"/>
    <dgm:cxn modelId="{65C155EE-5A47-4FD0-854D-9B53E80E4A33}" srcId="{1E166844-51DE-46BA-A4C5-CFB168BA78BB}" destId="{6CF8FD09-977B-4502-8B16-001A42128258}" srcOrd="0" destOrd="0" parTransId="{249770D9-89CC-465E-A50C-3BD50B28037A}" sibTransId="{0D905D48-BEF1-4826-BF39-4CED3CF681AF}"/>
    <dgm:cxn modelId="{7241E3F6-19DB-496D-9CE4-097BF67C80A0}" type="presOf" srcId="{EC71E8AA-FA65-4F4A-ACEA-B0D10A703FD4}" destId="{A74A2A61-243D-4982-AF97-27B1E0978DC7}" srcOrd="0" destOrd="0" presId="urn:microsoft.com/office/officeart/2008/layout/HalfCircleOrganizationChart"/>
    <dgm:cxn modelId="{49AA57DF-3B63-4B89-8193-DD6092C8CAAD}" type="presParOf" srcId="{5EF5268B-5E12-40A4-AF5C-0563A8646127}" destId="{1CC5A58E-C8C7-4EC8-989C-CC5A74595B56}" srcOrd="0" destOrd="0" presId="urn:microsoft.com/office/officeart/2008/layout/HalfCircleOrganizationChart"/>
    <dgm:cxn modelId="{6ACD0CCF-F1D6-459F-B628-3F2BDE6635C4}" type="presParOf" srcId="{1CC5A58E-C8C7-4EC8-989C-CC5A74595B56}" destId="{ED874B96-643C-4633-8B97-37FE2C086161}" srcOrd="0" destOrd="0" presId="urn:microsoft.com/office/officeart/2008/layout/HalfCircleOrganizationChart"/>
    <dgm:cxn modelId="{9947EE3A-AC84-413B-A8AC-CE3E1A5B6E54}" type="presParOf" srcId="{ED874B96-643C-4633-8B97-37FE2C086161}" destId="{AD7126A9-1CA7-495B-B46B-F4F5D3AB7FE0}" srcOrd="0" destOrd="0" presId="urn:microsoft.com/office/officeart/2008/layout/HalfCircleOrganizationChart"/>
    <dgm:cxn modelId="{19533F67-76B7-4FB7-A987-61331212108F}" type="presParOf" srcId="{ED874B96-643C-4633-8B97-37FE2C086161}" destId="{8217DB19-4DEE-4696-9CAE-CF93F9D96C9A}" srcOrd="1" destOrd="0" presId="urn:microsoft.com/office/officeart/2008/layout/HalfCircleOrganizationChart"/>
    <dgm:cxn modelId="{E6B1AA39-74BF-4AB1-A845-45309ED96192}" type="presParOf" srcId="{ED874B96-643C-4633-8B97-37FE2C086161}" destId="{084E443F-1F23-449A-A68D-5E22B99F78A7}" srcOrd="2" destOrd="0" presId="urn:microsoft.com/office/officeart/2008/layout/HalfCircleOrganizationChart"/>
    <dgm:cxn modelId="{F0DBD767-76D3-49D2-B654-4204AD689D13}" type="presParOf" srcId="{ED874B96-643C-4633-8B97-37FE2C086161}" destId="{2FC11984-0002-4DA3-8923-5F2F3865D648}" srcOrd="3" destOrd="0" presId="urn:microsoft.com/office/officeart/2008/layout/HalfCircleOrganizationChart"/>
    <dgm:cxn modelId="{236530F9-5306-40E5-9CC3-C686720D9B67}" type="presParOf" srcId="{1CC5A58E-C8C7-4EC8-989C-CC5A74595B56}" destId="{B482CD79-91AA-4F08-9852-D467404CE7BA}" srcOrd="1" destOrd="0" presId="urn:microsoft.com/office/officeart/2008/layout/HalfCircleOrganizationChart"/>
    <dgm:cxn modelId="{6F5AF7D8-FB85-436C-BB4F-F2167150D75E}" type="presParOf" srcId="{B482CD79-91AA-4F08-9852-D467404CE7BA}" destId="{C4E6D555-8F0A-4B82-A4B2-BEE0FBAE5576}" srcOrd="0" destOrd="0" presId="urn:microsoft.com/office/officeart/2008/layout/HalfCircleOrganizationChart"/>
    <dgm:cxn modelId="{F4D05E6D-ECB1-4D2D-BDD7-528ACFA6B981}" type="presParOf" srcId="{B482CD79-91AA-4F08-9852-D467404CE7BA}" destId="{34C26BCD-D624-42FA-A021-C37A3BDF2252}" srcOrd="1" destOrd="0" presId="urn:microsoft.com/office/officeart/2008/layout/HalfCircleOrganizationChart"/>
    <dgm:cxn modelId="{BD43C5DB-9043-46C5-B0B8-D8DA79F0D388}" type="presParOf" srcId="{34C26BCD-D624-42FA-A021-C37A3BDF2252}" destId="{873BF4C0-E2CE-472C-AB21-2B5932C17A2F}" srcOrd="0" destOrd="0" presId="urn:microsoft.com/office/officeart/2008/layout/HalfCircleOrganizationChart"/>
    <dgm:cxn modelId="{BA1DE240-7166-467E-B127-6F75AD2B24EB}" type="presParOf" srcId="{873BF4C0-E2CE-472C-AB21-2B5932C17A2F}" destId="{61C4AF7D-4A65-44B2-8F84-74ACCFD06354}" srcOrd="0" destOrd="0" presId="urn:microsoft.com/office/officeart/2008/layout/HalfCircleOrganizationChart"/>
    <dgm:cxn modelId="{49C320F4-AB6E-45BE-BCDC-DC8CE568652A}" type="presParOf" srcId="{873BF4C0-E2CE-472C-AB21-2B5932C17A2F}" destId="{16DCB22A-574C-43DD-A96B-26FD7CFE0E52}" srcOrd="1" destOrd="0" presId="urn:microsoft.com/office/officeart/2008/layout/HalfCircleOrganizationChart"/>
    <dgm:cxn modelId="{7BAC781E-8E06-4E54-8D33-0323195DC056}" type="presParOf" srcId="{873BF4C0-E2CE-472C-AB21-2B5932C17A2F}" destId="{D393A40E-4FC9-4D0D-B65A-BA0BF2B71E5F}" srcOrd="2" destOrd="0" presId="urn:microsoft.com/office/officeart/2008/layout/HalfCircleOrganizationChart"/>
    <dgm:cxn modelId="{0F029BF1-2A8A-423A-B3FE-36D1BBE156B3}" type="presParOf" srcId="{873BF4C0-E2CE-472C-AB21-2B5932C17A2F}" destId="{D9AAAAA5-E6E9-4ACF-ACD7-B804C1943060}" srcOrd="3" destOrd="0" presId="urn:microsoft.com/office/officeart/2008/layout/HalfCircleOrganizationChart"/>
    <dgm:cxn modelId="{35F07A44-0939-41B3-98F4-9D41CA59C599}" type="presParOf" srcId="{34C26BCD-D624-42FA-A021-C37A3BDF2252}" destId="{A663C839-A80B-48F4-8D6F-501AB6CF4DDD}" srcOrd="1" destOrd="0" presId="urn:microsoft.com/office/officeart/2008/layout/HalfCircleOrganizationChart"/>
    <dgm:cxn modelId="{4C8DDF5C-B29E-4A66-98E3-D15E914CC33B}" type="presParOf" srcId="{34C26BCD-D624-42FA-A021-C37A3BDF2252}" destId="{126DC991-3771-4F1C-B0AC-8149CE84CBE2}" srcOrd="2" destOrd="0" presId="urn:microsoft.com/office/officeart/2008/layout/HalfCircleOrganizationChart"/>
    <dgm:cxn modelId="{118827FF-7B8F-4238-8628-045F663EFF60}" type="presParOf" srcId="{B482CD79-91AA-4F08-9852-D467404CE7BA}" destId="{B52ACA34-A5A4-47FF-97E1-4CF8218E4B2C}" srcOrd="2" destOrd="0" presId="urn:microsoft.com/office/officeart/2008/layout/HalfCircleOrganizationChart"/>
    <dgm:cxn modelId="{90F2C643-B083-486D-AF3C-96FAD41F3E5F}" type="presParOf" srcId="{B482CD79-91AA-4F08-9852-D467404CE7BA}" destId="{5D267462-F27C-4AC0-8209-CA7661BF3E27}" srcOrd="3" destOrd="0" presId="urn:microsoft.com/office/officeart/2008/layout/HalfCircleOrganizationChart"/>
    <dgm:cxn modelId="{57612EDE-4C9B-45AA-B92C-62A81D81A02A}" type="presParOf" srcId="{5D267462-F27C-4AC0-8209-CA7661BF3E27}" destId="{20496C5F-9278-459E-897F-5982857946EE}" srcOrd="0" destOrd="0" presId="urn:microsoft.com/office/officeart/2008/layout/HalfCircleOrganizationChart"/>
    <dgm:cxn modelId="{13556759-5A3B-4320-9773-4E79B60C83C5}" type="presParOf" srcId="{20496C5F-9278-459E-897F-5982857946EE}" destId="{438E7517-6336-4249-91F9-DB0D9E05F245}" srcOrd="0" destOrd="0" presId="urn:microsoft.com/office/officeart/2008/layout/HalfCircleOrganizationChart"/>
    <dgm:cxn modelId="{64DB5445-9EBF-4443-B50E-D40718176383}" type="presParOf" srcId="{20496C5F-9278-459E-897F-5982857946EE}" destId="{40658DC7-FAD8-489A-AA3E-C13424F3C490}" srcOrd="1" destOrd="0" presId="urn:microsoft.com/office/officeart/2008/layout/HalfCircleOrganizationChart"/>
    <dgm:cxn modelId="{42D586B4-110D-49E7-8DEE-5BE54C9E6280}" type="presParOf" srcId="{20496C5F-9278-459E-897F-5982857946EE}" destId="{E132C812-D310-4301-8000-49C5BA08CB3E}" srcOrd="2" destOrd="0" presId="urn:microsoft.com/office/officeart/2008/layout/HalfCircleOrganizationChart"/>
    <dgm:cxn modelId="{663344EA-9DEC-4D2D-ABF4-C8C600AC0055}" type="presParOf" srcId="{20496C5F-9278-459E-897F-5982857946EE}" destId="{DC38D8DA-2413-40DD-99D7-A1E19B89B769}" srcOrd="3" destOrd="0" presId="urn:microsoft.com/office/officeart/2008/layout/HalfCircleOrganizationChart"/>
    <dgm:cxn modelId="{3BE32472-A935-4D84-8BFF-D5BEC9264943}" type="presParOf" srcId="{5D267462-F27C-4AC0-8209-CA7661BF3E27}" destId="{EADEA17E-F26F-4AA3-921F-8815346F8457}" srcOrd="1" destOrd="0" presId="urn:microsoft.com/office/officeart/2008/layout/HalfCircleOrganizationChart"/>
    <dgm:cxn modelId="{AE92133F-E56A-4A8A-B687-E5F4564C7CEE}" type="presParOf" srcId="{5D267462-F27C-4AC0-8209-CA7661BF3E27}" destId="{2590585D-DE99-456D-AAB5-7D804958A10E}" srcOrd="2" destOrd="0" presId="urn:microsoft.com/office/officeart/2008/layout/HalfCircleOrganizationChart"/>
    <dgm:cxn modelId="{A2794BC4-B9DD-4EE7-B8DB-3550D2949F55}" type="presParOf" srcId="{B482CD79-91AA-4F08-9852-D467404CE7BA}" destId="{A74A2A61-243D-4982-AF97-27B1E0978DC7}" srcOrd="4" destOrd="0" presId="urn:microsoft.com/office/officeart/2008/layout/HalfCircleOrganizationChart"/>
    <dgm:cxn modelId="{5AA4F39E-2F79-491C-8A59-5AAA6DD619B0}" type="presParOf" srcId="{B482CD79-91AA-4F08-9852-D467404CE7BA}" destId="{2378A23B-2CA6-452F-80A4-BAA8F3A68FD6}" srcOrd="5" destOrd="0" presId="urn:microsoft.com/office/officeart/2008/layout/HalfCircleOrganizationChart"/>
    <dgm:cxn modelId="{6AFD3D22-18B7-4A84-BEF7-95006C721C3E}" type="presParOf" srcId="{2378A23B-2CA6-452F-80A4-BAA8F3A68FD6}" destId="{B0BE084C-AD93-4435-8BCC-1891351C5A61}" srcOrd="0" destOrd="0" presId="urn:microsoft.com/office/officeart/2008/layout/HalfCircleOrganizationChart"/>
    <dgm:cxn modelId="{542C5EE1-5D1C-43ED-A24F-D4905A68770D}" type="presParOf" srcId="{B0BE084C-AD93-4435-8BCC-1891351C5A61}" destId="{BB4E5D97-42AC-4D06-80AC-6D02199320F0}" srcOrd="0" destOrd="0" presId="urn:microsoft.com/office/officeart/2008/layout/HalfCircleOrganizationChart"/>
    <dgm:cxn modelId="{DA751A70-D903-412E-9334-FAD0F74D07C1}" type="presParOf" srcId="{B0BE084C-AD93-4435-8BCC-1891351C5A61}" destId="{580DBD0F-E695-460C-BACC-17B2FDB6BE85}" srcOrd="1" destOrd="0" presId="urn:microsoft.com/office/officeart/2008/layout/HalfCircleOrganizationChart"/>
    <dgm:cxn modelId="{9D35CD4D-D530-41D2-B96B-40CBCD555EB5}" type="presParOf" srcId="{B0BE084C-AD93-4435-8BCC-1891351C5A61}" destId="{09FF7F28-077A-4261-BFE3-3A51FCA868B1}" srcOrd="2" destOrd="0" presId="urn:microsoft.com/office/officeart/2008/layout/HalfCircleOrganizationChart"/>
    <dgm:cxn modelId="{A51CBFE5-6576-46ED-A5FA-8633D299EE6E}" type="presParOf" srcId="{B0BE084C-AD93-4435-8BCC-1891351C5A61}" destId="{D60B44B5-D740-489C-B069-863D83076AEF}" srcOrd="3" destOrd="0" presId="urn:microsoft.com/office/officeart/2008/layout/HalfCircleOrganizationChart"/>
    <dgm:cxn modelId="{F72FA09D-4790-448B-A8A6-390FA8EC8A8B}" type="presParOf" srcId="{2378A23B-2CA6-452F-80A4-BAA8F3A68FD6}" destId="{62669A60-C262-4F1C-839E-53BF166D3420}" srcOrd="1" destOrd="0" presId="urn:microsoft.com/office/officeart/2008/layout/HalfCircleOrganizationChart"/>
    <dgm:cxn modelId="{0D57F839-D39D-407C-9583-5CB6E212345A}" type="presParOf" srcId="{2378A23B-2CA6-452F-80A4-BAA8F3A68FD6}" destId="{C460A400-1EE9-440C-A50F-018758465FA0}" srcOrd="2" destOrd="0" presId="urn:microsoft.com/office/officeart/2008/layout/HalfCircleOrganizationChart"/>
    <dgm:cxn modelId="{AFCC5F12-7B53-4248-A5F9-2F080CEF60EF}" type="presParOf" srcId="{B482CD79-91AA-4F08-9852-D467404CE7BA}" destId="{7AA0A4B3-B06E-4E2B-8295-D402B4720D82}" srcOrd="6" destOrd="0" presId="urn:microsoft.com/office/officeart/2008/layout/HalfCircleOrganizationChart"/>
    <dgm:cxn modelId="{9FFB062A-7AD8-40AF-AC88-54DA6F6ADE0B}" type="presParOf" srcId="{B482CD79-91AA-4F08-9852-D467404CE7BA}" destId="{5FC9EEFD-4DAB-46E5-B4DB-7B81097FD0C3}" srcOrd="7" destOrd="0" presId="urn:microsoft.com/office/officeart/2008/layout/HalfCircleOrganizationChart"/>
    <dgm:cxn modelId="{0E24E6AA-7D03-40EB-8D85-9123B8E78F10}" type="presParOf" srcId="{5FC9EEFD-4DAB-46E5-B4DB-7B81097FD0C3}" destId="{1446A0AC-1604-4BC3-BFCA-400BFFEBE251}" srcOrd="0" destOrd="0" presId="urn:microsoft.com/office/officeart/2008/layout/HalfCircleOrganizationChart"/>
    <dgm:cxn modelId="{FBB8F9FC-B3F8-4BB0-A409-09B064925C3C}" type="presParOf" srcId="{1446A0AC-1604-4BC3-BFCA-400BFFEBE251}" destId="{4022B87E-8980-43C9-9FE3-2F3DD1FDA665}" srcOrd="0" destOrd="0" presId="urn:microsoft.com/office/officeart/2008/layout/HalfCircleOrganizationChart"/>
    <dgm:cxn modelId="{C1C22902-3F7F-4818-899C-1C86B821B62F}" type="presParOf" srcId="{1446A0AC-1604-4BC3-BFCA-400BFFEBE251}" destId="{A48ED0DB-2D37-42DA-BF0E-97FDB0CA145F}" srcOrd="1" destOrd="0" presId="urn:microsoft.com/office/officeart/2008/layout/HalfCircleOrganizationChart"/>
    <dgm:cxn modelId="{2A89DD08-0C3B-4C1B-B012-1C894D289F36}" type="presParOf" srcId="{1446A0AC-1604-4BC3-BFCA-400BFFEBE251}" destId="{94B0C21E-4728-487A-A997-D5E92F4015BF}" srcOrd="2" destOrd="0" presId="urn:microsoft.com/office/officeart/2008/layout/HalfCircleOrganizationChart"/>
    <dgm:cxn modelId="{BA68F849-C6D4-4C38-9CD2-DF1EE729BF57}" type="presParOf" srcId="{1446A0AC-1604-4BC3-BFCA-400BFFEBE251}" destId="{0A3BFEE3-2472-4975-9D9E-8C59D59932A6}" srcOrd="3" destOrd="0" presId="urn:microsoft.com/office/officeart/2008/layout/HalfCircleOrganizationChart"/>
    <dgm:cxn modelId="{8161ED07-D25E-4BC1-9259-038D51A2F1BF}" type="presParOf" srcId="{5FC9EEFD-4DAB-46E5-B4DB-7B81097FD0C3}" destId="{E1017BA9-F092-4123-AA15-BCB4361BFF1B}" srcOrd="1" destOrd="0" presId="urn:microsoft.com/office/officeart/2008/layout/HalfCircleOrganizationChart"/>
    <dgm:cxn modelId="{90B2A396-26D0-4F65-8DEB-BDC0F4D4E4D3}" type="presParOf" srcId="{5FC9EEFD-4DAB-46E5-B4DB-7B81097FD0C3}" destId="{7682C16A-4ED0-49B0-A7B5-8AD0333A2DBB}" srcOrd="2" destOrd="0" presId="urn:microsoft.com/office/officeart/2008/layout/HalfCircleOrganizationChart"/>
    <dgm:cxn modelId="{CEAF1452-663C-44FA-B843-97711A7AF083}" type="presParOf" srcId="{B482CD79-91AA-4F08-9852-D467404CE7BA}" destId="{23F94A4F-4711-4656-A2BC-77E57C2B3C46}" srcOrd="8" destOrd="0" presId="urn:microsoft.com/office/officeart/2008/layout/HalfCircleOrganizationChart"/>
    <dgm:cxn modelId="{B5C2E665-BFF6-497A-A1F6-B43C927E10CD}" type="presParOf" srcId="{B482CD79-91AA-4F08-9852-D467404CE7BA}" destId="{FCF85AD1-3563-4D93-A851-CD8467EA981D}" srcOrd="9" destOrd="0" presId="urn:microsoft.com/office/officeart/2008/layout/HalfCircleOrganizationChart"/>
    <dgm:cxn modelId="{0159F496-23D5-42C9-8C34-938CF50C59D2}" type="presParOf" srcId="{FCF85AD1-3563-4D93-A851-CD8467EA981D}" destId="{D3E8B510-F631-4CF8-AFCB-5B0BD5EDF73C}" srcOrd="0" destOrd="0" presId="urn:microsoft.com/office/officeart/2008/layout/HalfCircleOrganizationChart"/>
    <dgm:cxn modelId="{5BA9C02D-9717-49CD-9535-C25D47F67B2A}" type="presParOf" srcId="{D3E8B510-F631-4CF8-AFCB-5B0BD5EDF73C}" destId="{3049C12A-6CE0-425F-9154-7CF1B5E02434}" srcOrd="0" destOrd="0" presId="urn:microsoft.com/office/officeart/2008/layout/HalfCircleOrganizationChart"/>
    <dgm:cxn modelId="{188B0DA0-8589-4D21-B0DD-A554858715DF}" type="presParOf" srcId="{D3E8B510-F631-4CF8-AFCB-5B0BD5EDF73C}" destId="{31945F01-3D92-40F7-B5E2-8FC0F741994B}" srcOrd="1" destOrd="0" presId="urn:microsoft.com/office/officeart/2008/layout/HalfCircleOrganizationChart"/>
    <dgm:cxn modelId="{27C4646F-7871-471D-A873-547ECC1AF915}" type="presParOf" srcId="{D3E8B510-F631-4CF8-AFCB-5B0BD5EDF73C}" destId="{DC0B6ED1-B2AE-4008-8589-73BF69EEEA0B}" srcOrd="2" destOrd="0" presId="urn:microsoft.com/office/officeart/2008/layout/HalfCircleOrganizationChart"/>
    <dgm:cxn modelId="{473B676C-EB0F-4DA4-993C-2B273B5A84A3}" type="presParOf" srcId="{D3E8B510-F631-4CF8-AFCB-5B0BD5EDF73C}" destId="{288D433B-A9B4-48CC-82F7-4911B2B288EA}" srcOrd="3" destOrd="0" presId="urn:microsoft.com/office/officeart/2008/layout/HalfCircleOrganizationChart"/>
    <dgm:cxn modelId="{4EA59D51-A59B-4A09-981A-178B23D72325}" type="presParOf" srcId="{FCF85AD1-3563-4D93-A851-CD8467EA981D}" destId="{B55F0A25-17A1-479E-B506-B81FA9D8E962}" srcOrd="1" destOrd="0" presId="urn:microsoft.com/office/officeart/2008/layout/HalfCircleOrganizationChart"/>
    <dgm:cxn modelId="{CB489B3E-1CE5-4A85-89BD-DB9D1FC8F306}" type="presParOf" srcId="{FCF85AD1-3563-4D93-A851-CD8467EA981D}" destId="{83DC9D08-1BBD-4B0C-824A-E671503EEA65}" srcOrd="2" destOrd="0" presId="urn:microsoft.com/office/officeart/2008/layout/HalfCircleOrganizationChart"/>
    <dgm:cxn modelId="{CFE71445-8238-4423-9F91-3867B8377119}" type="presParOf" srcId="{1CC5A58E-C8C7-4EC8-989C-CC5A74595B56}" destId="{340D3A7B-F7EA-4AD3-A1B8-21C74E7C425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94A4F-4711-4656-A2BC-77E57C2B3C46}">
      <dsp:nvSpPr>
        <dsp:cNvPr id="0" name=""/>
        <dsp:cNvSpPr/>
      </dsp:nvSpPr>
      <dsp:spPr>
        <a:xfrm>
          <a:off x="5440217" y="1938101"/>
          <a:ext cx="4780937" cy="27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41"/>
              </a:lnTo>
              <a:lnTo>
                <a:pt x="4780937" y="137541"/>
              </a:lnTo>
              <a:lnTo>
                <a:pt x="4780937" y="27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0A4B3-B06E-4E2B-8295-D402B4720D82}">
      <dsp:nvSpPr>
        <dsp:cNvPr id="0" name=""/>
        <dsp:cNvSpPr/>
      </dsp:nvSpPr>
      <dsp:spPr>
        <a:xfrm>
          <a:off x="5440217" y="1938101"/>
          <a:ext cx="3195939" cy="27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41"/>
              </a:lnTo>
              <a:lnTo>
                <a:pt x="3195939" y="137541"/>
              </a:lnTo>
              <a:lnTo>
                <a:pt x="3195939" y="27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A2A61-243D-4982-AF97-27B1E0978DC7}">
      <dsp:nvSpPr>
        <dsp:cNvPr id="0" name=""/>
        <dsp:cNvSpPr/>
      </dsp:nvSpPr>
      <dsp:spPr>
        <a:xfrm>
          <a:off x="5440217" y="1938101"/>
          <a:ext cx="585624" cy="27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41"/>
              </a:lnTo>
              <a:lnTo>
                <a:pt x="585624" y="137541"/>
              </a:lnTo>
              <a:lnTo>
                <a:pt x="585624" y="27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ACA34-A5A4-47FF-97E1-4CF8218E4B2C}">
      <dsp:nvSpPr>
        <dsp:cNvPr id="0" name=""/>
        <dsp:cNvSpPr/>
      </dsp:nvSpPr>
      <dsp:spPr>
        <a:xfrm>
          <a:off x="2829902" y="1938101"/>
          <a:ext cx="2610315" cy="275082"/>
        </a:xfrm>
        <a:custGeom>
          <a:avLst/>
          <a:gdLst/>
          <a:ahLst/>
          <a:cxnLst/>
          <a:rect l="0" t="0" r="0" b="0"/>
          <a:pathLst>
            <a:path>
              <a:moveTo>
                <a:pt x="2610315" y="0"/>
              </a:moveTo>
              <a:lnTo>
                <a:pt x="2610315" y="137541"/>
              </a:lnTo>
              <a:lnTo>
                <a:pt x="0" y="137541"/>
              </a:lnTo>
              <a:lnTo>
                <a:pt x="0" y="27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6D555-8F0A-4B82-A4B2-BEE0FBAE5576}">
      <dsp:nvSpPr>
        <dsp:cNvPr id="0" name=""/>
        <dsp:cNvSpPr/>
      </dsp:nvSpPr>
      <dsp:spPr>
        <a:xfrm>
          <a:off x="659280" y="1938101"/>
          <a:ext cx="4780937" cy="275082"/>
        </a:xfrm>
        <a:custGeom>
          <a:avLst/>
          <a:gdLst/>
          <a:ahLst/>
          <a:cxnLst/>
          <a:rect l="0" t="0" r="0" b="0"/>
          <a:pathLst>
            <a:path>
              <a:moveTo>
                <a:pt x="4780937" y="0"/>
              </a:moveTo>
              <a:lnTo>
                <a:pt x="4780937" y="137541"/>
              </a:lnTo>
              <a:lnTo>
                <a:pt x="0" y="137541"/>
              </a:lnTo>
              <a:lnTo>
                <a:pt x="0" y="27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7DB19-4DEE-4696-9CAE-CF93F9D96C9A}">
      <dsp:nvSpPr>
        <dsp:cNvPr id="0" name=""/>
        <dsp:cNvSpPr/>
      </dsp:nvSpPr>
      <dsp:spPr>
        <a:xfrm>
          <a:off x="3477381" y="1283143"/>
          <a:ext cx="3925673" cy="6549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E443F-1F23-449A-A68D-5E22B99F78A7}">
      <dsp:nvSpPr>
        <dsp:cNvPr id="0" name=""/>
        <dsp:cNvSpPr/>
      </dsp:nvSpPr>
      <dsp:spPr>
        <a:xfrm>
          <a:off x="3477381" y="1283143"/>
          <a:ext cx="3925673" cy="6549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126A9-1CA7-495B-B46B-F4F5D3AB7FE0}">
      <dsp:nvSpPr>
        <dsp:cNvPr id="0" name=""/>
        <dsp:cNvSpPr/>
      </dsp:nvSpPr>
      <dsp:spPr>
        <a:xfrm>
          <a:off x="1514544" y="1401036"/>
          <a:ext cx="7851346" cy="4191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楷体" panose="02010609060101010101" pitchFamily="49" charset="-122"/>
              <a:ea typeface="楷体" panose="02010609060101010101" pitchFamily="49" charset="-122"/>
            </a:rPr>
            <a:t>爱心公益网站后台管理系统的实现</a:t>
          </a:r>
          <a:endParaRPr lang="zh-CN" altLang="en-US" sz="3600" kern="1200" dirty="0"/>
        </a:p>
      </dsp:txBody>
      <dsp:txXfrm>
        <a:off x="1514544" y="1401036"/>
        <a:ext cx="7851346" cy="419173"/>
      </dsp:txXfrm>
    </dsp:sp>
    <dsp:sp modelId="{16DCB22A-574C-43DD-A96B-26FD7CFE0E52}">
      <dsp:nvSpPr>
        <dsp:cNvPr id="0" name=""/>
        <dsp:cNvSpPr/>
      </dsp:nvSpPr>
      <dsp:spPr>
        <a:xfrm>
          <a:off x="331801" y="2213184"/>
          <a:ext cx="654957" cy="6549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3A40E-4FC9-4D0D-B65A-BA0BF2B71E5F}">
      <dsp:nvSpPr>
        <dsp:cNvPr id="0" name=""/>
        <dsp:cNvSpPr/>
      </dsp:nvSpPr>
      <dsp:spPr>
        <a:xfrm>
          <a:off x="331801" y="2213184"/>
          <a:ext cx="654957" cy="6549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4AF7D-4A65-44B2-8F84-74ACCFD06354}">
      <dsp:nvSpPr>
        <dsp:cNvPr id="0" name=""/>
        <dsp:cNvSpPr/>
      </dsp:nvSpPr>
      <dsp:spPr>
        <a:xfrm>
          <a:off x="4322" y="2331076"/>
          <a:ext cx="1309915" cy="4191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首页</a:t>
          </a:r>
        </a:p>
      </dsp:txBody>
      <dsp:txXfrm>
        <a:off x="4322" y="2331076"/>
        <a:ext cx="1309915" cy="419173"/>
      </dsp:txXfrm>
    </dsp:sp>
    <dsp:sp modelId="{40658DC7-FAD8-489A-AA3E-C13424F3C490}">
      <dsp:nvSpPr>
        <dsp:cNvPr id="0" name=""/>
        <dsp:cNvSpPr/>
      </dsp:nvSpPr>
      <dsp:spPr>
        <a:xfrm>
          <a:off x="2209612" y="2213184"/>
          <a:ext cx="1240581" cy="6549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2C812-D310-4301-8000-49C5BA08CB3E}">
      <dsp:nvSpPr>
        <dsp:cNvPr id="0" name=""/>
        <dsp:cNvSpPr/>
      </dsp:nvSpPr>
      <dsp:spPr>
        <a:xfrm>
          <a:off x="2209612" y="2213184"/>
          <a:ext cx="1240581" cy="6549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E7517-6336-4249-91F9-DB0D9E05F245}">
      <dsp:nvSpPr>
        <dsp:cNvPr id="0" name=""/>
        <dsp:cNvSpPr/>
      </dsp:nvSpPr>
      <dsp:spPr>
        <a:xfrm>
          <a:off x="1589321" y="2331076"/>
          <a:ext cx="2481163" cy="4191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募捐信息管理</a:t>
          </a:r>
        </a:p>
      </dsp:txBody>
      <dsp:txXfrm>
        <a:off x="1589321" y="2331076"/>
        <a:ext cx="2481163" cy="419173"/>
      </dsp:txXfrm>
    </dsp:sp>
    <dsp:sp modelId="{580DBD0F-E695-460C-BACC-17B2FDB6BE85}">
      <dsp:nvSpPr>
        <dsp:cNvPr id="0" name=""/>
        <dsp:cNvSpPr/>
      </dsp:nvSpPr>
      <dsp:spPr>
        <a:xfrm>
          <a:off x="5185704" y="2213184"/>
          <a:ext cx="1680274" cy="6549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F7F28-077A-4261-BFE3-3A51FCA868B1}">
      <dsp:nvSpPr>
        <dsp:cNvPr id="0" name=""/>
        <dsp:cNvSpPr/>
      </dsp:nvSpPr>
      <dsp:spPr>
        <a:xfrm>
          <a:off x="5185704" y="2213184"/>
          <a:ext cx="1680274" cy="6549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E5D97-42AC-4D06-80AC-6D02199320F0}">
      <dsp:nvSpPr>
        <dsp:cNvPr id="0" name=""/>
        <dsp:cNvSpPr/>
      </dsp:nvSpPr>
      <dsp:spPr>
        <a:xfrm>
          <a:off x="4345567" y="2331076"/>
          <a:ext cx="3360549" cy="4191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义工活动信息管理</a:t>
          </a:r>
        </a:p>
      </dsp:txBody>
      <dsp:txXfrm>
        <a:off x="4345567" y="2331076"/>
        <a:ext cx="3360549" cy="419173"/>
      </dsp:txXfrm>
    </dsp:sp>
    <dsp:sp modelId="{A48ED0DB-2D37-42DA-BF0E-97FDB0CA145F}">
      <dsp:nvSpPr>
        <dsp:cNvPr id="0" name=""/>
        <dsp:cNvSpPr/>
      </dsp:nvSpPr>
      <dsp:spPr>
        <a:xfrm>
          <a:off x="8308678" y="2213184"/>
          <a:ext cx="654957" cy="6549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0C21E-4728-487A-A997-D5E92F4015BF}">
      <dsp:nvSpPr>
        <dsp:cNvPr id="0" name=""/>
        <dsp:cNvSpPr/>
      </dsp:nvSpPr>
      <dsp:spPr>
        <a:xfrm>
          <a:off x="8308678" y="2213184"/>
          <a:ext cx="654957" cy="6549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2B87E-8980-43C9-9FE3-2F3DD1FDA665}">
      <dsp:nvSpPr>
        <dsp:cNvPr id="0" name=""/>
        <dsp:cNvSpPr/>
      </dsp:nvSpPr>
      <dsp:spPr>
        <a:xfrm>
          <a:off x="7981199" y="2331076"/>
          <a:ext cx="1309915" cy="4191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500" kern="1200" dirty="0"/>
            <a:t>论坛管理</a:t>
          </a:r>
          <a:endParaRPr lang="zh-CN" altLang="en-US" sz="2500" kern="1200" dirty="0"/>
        </a:p>
      </dsp:txBody>
      <dsp:txXfrm>
        <a:off x="7981199" y="2331076"/>
        <a:ext cx="1309915" cy="419173"/>
      </dsp:txXfrm>
    </dsp:sp>
    <dsp:sp modelId="{31945F01-3D92-40F7-B5E2-8FC0F741994B}">
      <dsp:nvSpPr>
        <dsp:cNvPr id="0" name=""/>
        <dsp:cNvSpPr/>
      </dsp:nvSpPr>
      <dsp:spPr>
        <a:xfrm>
          <a:off x="9893676" y="2213184"/>
          <a:ext cx="654957" cy="6549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6ED1-B2AE-4008-8589-73BF69EEEA0B}">
      <dsp:nvSpPr>
        <dsp:cNvPr id="0" name=""/>
        <dsp:cNvSpPr/>
      </dsp:nvSpPr>
      <dsp:spPr>
        <a:xfrm>
          <a:off x="9893676" y="2213184"/>
          <a:ext cx="654957" cy="6549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C12A-6CE0-425F-9154-7CF1B5E02434}">
      <dsp:nvSpPr>
        <dsp:cNvPr id="0" name=""/>
        <dsp:cNvSpPr/>
      </dsp:nvSpPr>
      <dsp:spPr>
        <a:xfrm>
          <a:off x="9566197" y="2331076"/>
          <a:ext cx="1309915" cy="4191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500" kern="1200" dirty="0"/>
            <a:t>注销</a:t>
          </a:r>
          <a:endParaRPr lang="zh-CN" altLang="en-US" sz="2500" kern="1200" dirty="0"/>
        </a:p>
      </dsp:txBody>
      <dsp:txXfrm>
        <a:off x="9566197" y="2331076"/>
        <a:ext cx="1309915" cy="419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41632E-5ED2-411E-BDD7-42F21810C8E6}" type="datetimeFigureOut">
              <a:rPr lang="zh-CN" altLang="en-US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0652CC4-0F86-4DA3-A0E3-AF0231C1B1C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fld id="{67CC210E-8B68-48AF-806E-557DB38F96A4}" type="slidenum">
              <a:rPr lang="zh-CN" altLang="en-US" sz="1200">
                <a:latin typeface="Calibri" pitchFamily="34" charset="0"/>
                <a:ea typeface="宋体" pitchFamily="2" charset="-122"/>
              </a:rPr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fld id="{67CC210E-8B68-48AF-806E-557DB38F96A4}" type="slidenum">
              <a:rPr lang="zh-CN" altLang="en-US" sz="1200">
                <a:latin typeface="Calibri" pitchFamily="34" charset="0"/>
                <a:ea typeface="宋体" pitchFamily="2" charset="-122"/>
              </a:rPr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84830AC0-B575-4748-9363-00FBBAC177C5}" type="slidenum">
              <a:rPr lang="zh-CN" altLang="en-US" smtClean="0">
                <a:latin typeface="Calibri" pitchFamily="34" charset="0"/>
              </a:rPr>
              <a:t>10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5.jpeg"/><Relationship Id="rId5" Type="http://schemas.openxmlformats.org/officeDocument/2006/relationships/tags" Target="../tags/tag23.xml"/><Relationship Id="rId10" Type="http://schemas.openxmlformats.org/officeDocument/2006/relationships/image" Target="../media/image4.jpeg"/><Relationship Id="rId4" Type="http://schemas.openxmlformats.org/officeDocument/2006/relationships/tags" Target="../tags/tag22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notesSlide" Target="../notesSlides/notesSlide6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7427" y="1044144"/>
            <a:ext cx="11797145" cy="190009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爱心公益网站后台管理系统的实现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95055" y="3913763"/>
            <a:ext cx="10196945" cy="76214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20161101521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姜楠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sz="2500" dirty="0">
                <a:latin typeface="楷体" panose="02010609060101010101" pitchFamily="49" charset="-122"/>
                <a:ea typeface="楷体" panose="02010609060101010101" pitchFamily="49" charset="-122"/>
              </a:rPr>
              <a:t>指导教师：王素坤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>
            <a:off x="5842794" y="4911725"/>
            <a:ext cx="43037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9409906" y="4911726"/>
            <a:ext cx="0" cy="125412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3BE528C-49CE-4C3B-8328-B092737E8340}"/>
              </a:ext>
            </a:extLst>
          </p:cNvPr>
          <p:cNvGrpSpPr/>
          <p:nvPr/>
        </p:nvGrpSpPr>
        <p:grpSpPr>
          <a:xfrm>
            <a:off x="4553455" y="902490"/>
            <a:ext cx="3705225" cy="3062287"/>
            <a:chOff x="3833019" y="1554163"/>
            <a:chExt cx="3705225" cy="3062287"/>
          </a:xfrm>
        </p:grpSpPr>
        <p:sp>
          <p:nvSpPr>
            <p:cNvPr id="20" name="未知"/>
            <p:cNvSpPr/>
            <p:nvPr>
              <p:custDataLst>
                <p:tags r:id="rId8"/>
              </p:custDataLst>
            </p:nvPr>
          </p:nvSpPr>
          <p:spPr bwMode="auto">
            <a:xfrm>
              <a:off x="4156869" y="1606550"/>
              <a:ext cx="3325812" cy="3009900"/>
            </a:xfrm>
            <a:custGeom>
              <a:avLst/>
              <a:gdLst>
                <a:gd name="T0" fmla="*/ 2557771 w 2211"/>
                <a:gd name="T1" fmla="*/ 2153307 h 1999"/>
                <a:gd name="T2" fmla="*/ 1129431 w 2211"/>
                <a:gd name="T3" fmla="*/ 489662 h 1999"/>
                <a:gd name="T4" fmla="*/ 130396 w 2211"/>
                <a:gd name="T5" fmla="*/ 329117 h 1999"/>
                <a:gd name="T6" fmla="*/ 1909802 w 2211"/>
                <a:gd name="T7" fmla="*/ 218742 h 1999"/>
                <a:gd name="T8" fmla="*/ 3763433 w 2211"/>
                <a:gd name="T9" fmla="*/ 1637557 h 1999"/>
                <a:gd name="T10" fmla="*/ 4435475 w 2211"/>
                <a:gd name="T11" fmla="*/ 1414801 h 1999"/>
                <a:gd name="T12" fmla="*/ 4226841 w 2211"/>
                <a:gd name="T13" fmla="*/ 3927327 h 1999"/>
                <a:gd name="T14" fmla="*/ 4216811 w 2211"/>
                <a:gd name="T15" fmla="*/ 4011613 h 1999"/>
                <a:gd name="T16" fmla="*/ 1839589 w 2211"/>
                <a:gd name="T17" fmla="*/ 2450315 h 1999"/>
                <a:gd name="T18" fmla="*/ 1833570 w 2211"/>
                <a:gd name="T19" fmla="*/ 2353988 h 1999"/>
                <a:gd name="T20" fmla="*/ 2557771 w 2211"/>
                <a:gd name="T21" fmla="*/ 2153307 h 19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11"/>
                <a:gd name="T34" fmla="*/ 0 h 1999"/>
                <a:gd name="T35" fmla="*/ 2211 w 2211"/>
                <a:gd name="T36" fmla="*/ 1999 h 19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11" h="1999">
                  <a:moveTo>
                    <a:pt x="1275" y="1073"/>
                  </a:moveTo>
                  <a:cubicBezTo>
                    <a:pt x="1212" y="914"/>
                    <a:pt x="765" y="395"/>
                    <a:pt x="563" y="244"/>
                  </a:cubicBezTo>
                  <a:cubicBezTo>
                    <a:pt x="351" y="72"/>
                    <a:pt x="0" y="187"/>
                    <a:pt x="65" y="164"/>
                  </a:cubicBezTo>
                  <a:cubicBezTo>
                    <a:pt x="130" y="141"/>
                    <a:pt x="650" y="0"/>
                    <a:pt x="952" y="109"/>
                  </a:cubicBezTo>
                  <a:cubicBezTo>
                    <a:pt x="1270" y="262"/>
                    <a:pt x="1876" y="816"/>
                    <a:pt x="1876" y="816"/>
                  </a:cubicBezTo>
                  <a:lnTo>
                    <a:pt x="2211" y="705"/>
                  </a:lnTo>
                  <a:lnTo>
                    <a:pt x="2107" y="1957"/>
                  </a:lnTo>
                  <a:lnTo>
                    <a:pt x="2102" y="1999"/>
                  </a:lnTo>
                  <a:lnTo>
                    <a:pt x="917" y="1221"/>
                  </a:lnTo>
                  <a:lnTo>
                    <a:pt x="914" y="1173"/>
                  </a:lnTo>
                  <a:lnTo>
                    <a:pt x="1275" y="107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rgbClr val="B2B2B2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未知"/>
            <p:cNvSpPr/>
            <p:nvPr>
              <p:custDataLst>
                <p:tags r:id="rId9"/>
              </p:custDataLst>
            </p:nvPr>
          </p:nvSpPr>
          <p:spPr bwMode="auto">
            <a:xfrm>
              <a:off x="4210844" y="1554163"/>
              <a:ext cx="3327400" cy="2989262"/>
            </a:xfrm>
            <a:custGeom>
              <a:avLst/>
              <a:gdLst>
                <a:gd name="T0" fmla="*/ 2558759 w 2830"/>
                <a:gd name="T1" fmla="*/ 2153767 h 2542"/>
                <a:gd name="T2" fmla="*/ 1130432 w 2830"/>
                <a:gd name="T3" fmla="*/ 489065 h 2542"/>
                <a:gd name="T4" fmla="*/ 130133 w 2830"/>
                <a:gd name="T5" fmla="*/ 329178 h 2542"/>
                <a:gd name="T6" fmla="*/ 1909662 w 2830"/>
                <a:gd name="T7" fmla="*/ 217885 h 2542"/>
                <a:gd name="T8" fmla="*/ 3764448 w 2830"/>
                <a:gd name="T9" fmla="*/ 1636486 h 2542"/>
                <a:gd name="T10" fmla="*/ 4437063 w 2830"/>
                <a:gd name="T11" fmla="*/ 1413899 h 2542"/>
                <a:gd name="T12" fmla="*/ 4157983 w 2830"/>
                <a:gd name="T13" fmla="*/ 3984625 h 2542"/>
                <a:gd name="T14" fmla="*/ 1765418 w 2830"/>
                <a:gd name="T15" fmla="*/ 2420244 h 2542"/>
                <a:gd name="T16" fmla="*/ 2558759 w 2830"/>
                <a:gd name="T17" fmla="*/ 2153767 h 25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30"/>
                <a:gd name="T28" fmla="*/ 0 h 2542"/>
                <a:gd name="T29" fmla="*/ 2830 w 2830"/>
                <a:gd name="T30" fmla="*/ 2542 h 25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30" h="2542">
                  <a:moveTo>
                    <a:pt x="1632" y="1374"/>
                  </a:moveTo>
                  <a:cubicBezTo>
                    <a:pt x="1565" y="1169"/>
                    <a:pt x="979" y="506"/>
                    <a:pt x="721" y="312"/>
                  </a:cubicBezTo>
                  <a:cubicBezTo>
                    <a:pt x="449" y="92"/>
                    <a:pt x="0" y="239"/>
                    <a:pt x="83" y="210"/>
                  </a:cubicBezTo>
                  <a:cubicBezTo>
                    <a:pt x="166" y="181"/>
                    <a:pt x="832" y="0"/>
                    <a:pt x="1218" y="139"/>
                  </a:cubicBezTo>
                  <a:cubicBezTo>
                    <a:pt x="1626" y="335"/>
                    <a:pt x="2401" y="1044"/>
                    <a:pt x="2401" y="1044"/>
                  </a:cubicBezTo>
                  <a:lnTo>
                    <a:pt x="2830" y="902"/>
                  </a:lnTo>
                  <a:lnTo>
                    <a:pt x="2652" y="2542"/>
                  </a:lnTo>
                  <a:lnTo>
                    <a:pt x="1126" y="1544"/>
                  </a:lnTo>
                  <a:lnTo>
                    <a:pt x="1632" y="137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未知"/>
            <p:cNvSpPr/>
            <p:nvPr>
              <p:custDataLst>
                <p:tags r:id="rId10"/>
              </p:custDataLst>
            </p:nvPr>
          </p:nvSpPr>
          <p:spPr bwMode="auto">
            <a:xfrm>
              <a:off x="3839369" y="1754189"/>
              <a:ext cx="977900" cy="377825"/>
            </a:xfrm>
            <a:custGeom>
              <a:avLst/>
              <a:gdLst>
                <a:gd name="T0" fmla="*/ 1303337 w 821"/>
                <a:gd name="T1" fmla="*/ 69850 h 318"/>
                <a:gd name="T2" fmla="*/ 641350 w 821"/>
                <a:gd name="T3" fmla="*/ 58738 h 318"/>
                <a:gd name="T4" fmla="*/ 0 w 821"/>
                <a:gd name="T5" fmla="*/ 414338 h 318"/>
                <a:gd name="T6" fmla="*/ 0 w 821"/>
                <a:gd name="T7" fmla="*/ 504825 h 318"/>
                <a:gd name="T8" fmla="*/ 969962 w 821"/>
                <a:gd name="T9" fmla="*/ 387350 h 318"/>
                <a:gd name="T10" fmla="*/ 1136650 w 821"/>
                <a:gd name="T11" fmla="*/ 252413 h 318"/>
                <a:gd name="T12" fmla="*/ 1303337 w 821"/>
                <a:gd name="T13" fmla="*/ 6985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1"/>
                <a:gd name="T22" fmla="*/ 0 h 318"/>
                <a:gd name="T23" fmla="*/ 821 w 821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1" h="318">
                  <a:moveTo>
                    <a:pt x="821" y="44"/>
                  </a:moveTo>
                  <a:cubicBezTo>
                    <a:pt x="769" y="24"/>
                    <a:pt x="540" y="0"/>
                    <a:pt x="404" y="37"/>
                  </a:cubicBezTo>
                  <a:cubicBezTo>
                    <a:pt x="267" y="73"/>
                    <a:pt x="68" y="215"/>
                    <a:pt x="0" y="261"/>
                  </a:cubicBezTo>
                  <a:lnTo>
                    <a:pt x="0" y="318"/>
                  </a:lnTo>
                  <a:lnTo>
                    <a:pt x="611" y="244"/>
                  </a:lnTo>
                  <a:lnTo>
                    <a:pt x="716" y="159"/>
                  </a:lnTo>
                  <a:lnTo>
                    <a:pt x="821" y="4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未知"/>
            <p:cNvSpPr/>
            <p:nvPr>
              <p:custDataLst>
                <p:tags r:id="rId11"/>
              </p:custDataLst>
            </p:nvPr>
          </p:nvSpPr>
          <p:spPr bwMode="auto">
            <a:xfrm>
              <a:off x="3833019" y="1811339"/>
              <a:ext cx="938212" cy="325437"/>
            </a:xfrm>
            <a:custGeom>
              <a:avLst/>
              <a:gdLst>
                <a:gd name="T0" fmla="*/ 1250950 w 620"/>
                <a:gd name="T1" fmla="*/ 62508 h 208"/>
                <a:gd name="T2" fmla="*/ 611351 w 620"/>
                <a:gd name="T3" fmla="*/ 60424 h 208"/>
                <a:gd name="T4" fmla="*/ 0 w 620"/>
                <a:gd name="T5" fmla="*/ 420886 h 208"/>
                <a:gd name="T6" fmla="*/ 4035 w 620"/>
                <a:gd name="T7" fmla="*/ 433388 h 208"/>
                <a:gd name="T8" fmla="*/ 938213 w 620"/>
                <a:gd name="T9" fmla="*/ 422970 h 208"/>
                <a:gd name="T10" fmla="*/ 1077431 w 620"/>
                <a:gd name="T11" fmla="*/ 245864 h 208"/>
                <a:gd name="T12" fmla="*/ 1250950 w 620"/>
                <a:gd name="T13" fmla="*/ 62508 h 2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0"/>
                <a:gd name="T22" fmla="*/ 0 h 208"/>
                <a:gd name="T23" fmla="*/ 620 w 620"/>
                <a:gd name="T24" fmla="*/ 208 h 2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0" h="208">
                  <a:moveTo>
                    <a:pt x="620" y="30"/>
                  </a:moveTo>
                  <a:cubicBezTo>
                    <a:pt x="582" y="15"/>
                    <a:pt x="406" y="0"/>
                    <a:pt x="303" y="29"/>
                  </a:cubicBezTo>
                  <a:cubicBezTo>
                    <a:pt x="200" y="58"/>
                    <a:pt x="50" y="172"/>
                    <a:pt x="0" y="202"/>
                  </a:cubicBezTo>
                  <a:lnTo>
                    <a:pt x="2" y="208"/>
                  </a:lnTo>
                  <a:lnTo>
                    <a:pt x="465" y="203"/>
                  </a:lnTo>
                  <a:lnTo>
                    <a:pt x="534" y="118"/>
                  </a:lnTo>
                  <a:lnTo>
                    <a:pt x="620" y="3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" name="KSO_GI1"/>
          <p:cNvSpPr/>
          <p:nvPr>
            <p:custDataLst>
              <p:tags r:id="rId4"/>
            </p:custDataLst>
          </p:nvPr>
        </p:nvSpPr>
        <p:spPr bwMode="auto">
          <a:xfrm>
            <a:off x="979559" y="4120652"/>
            <a:ext cx="10658255" cy="2495068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老师对我们的环境搭建给予极大的帮助，使得网站的环境搭建已经完成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老师对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我们的网站选题也给予了很多实质性的建议，帮助我们确定了主题方向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完成网站的设计和实现我们需要掌握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JSP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Dreamweaver 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Access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Tomcat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等技术。以前我们学习过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Dreamweaver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，可以实现静态网页，在上海的专业实习中也接触到了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Access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Tomcat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技术，但是要完成网站的实现，我们还需要认真学习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JSP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技术，网页设计和数据库系统来帮助搭建起整个网站。</a:t>
            </a:r>
          </a:p>
        </p:txBody>
      </p:sp>
      <p:sp>
        <p:nvSpPr>
          <p:cNvPr id="27" name="KSO_GT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32724" y="3666377"/>
            <a:ext cx="18351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normAutofit fontScale="62500" lnSpcReduction="20000"/>
          </a:bodyPr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技术实现</a:t>
            </a:r>
          </a:p>
        </p:txBody>
      </p:sp>
      <p:sp>
        <p:nvSpPr>
          <p:cNvPr id="28" name="KSO_GT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05586" y="1643858"/>
            <a:ext cx="18351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normAutofit fontScale="62500" lnSpcReduction="20000"/>
          </a:bodyPr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环境搭建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88790" y="224188"/>
            <a:ext cx="7379464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课题已具备和所需的条件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Freeform 171">
            <a:extLst>
              <a:ext uri="{FF2B5EF4-FFF2-40B4-BE49-F238E27FC236}">
                <a16:creationId xmlns:a16="http://schemas.microsoft.com/office/drawing/2014/main" id="{30F787A1-6F2F-4F68-A9D3-3A6DFC79B53D}"/>
              </a:ext>
            </a:extLst>
          </p:cNvPr>
          <p:cNvSpPr>
            <a:spLocks noEditPoints="1"/>
          </p:cNvSpPr>
          <p:nvPr/>
        </p:nvSpPr>
        <p:spPr bwMode="auto">
          <a:xfrm>
            <a:off x="397221" y="4064573"/>
            <a:ext cx="392113" cy="336550"/>
          </a:xfrm>
          <a:custGeom>
            <a:avLst/>
            <a:gdLst>
              <a:gd name="T0" fmla="*/ 106 w 247"/>
              <a:gd name="T1" fmla="*/ 70 h 212"/>
              <a:gd name="T2" fmla="*/ 141 w 247"/>
              <a:gd name="T3" fmla="*/ 106 h 212"/>
              <a:gd name="T4" fmla="*/ 141 w 247"/>
              <a:gd name="T5" fmla="*/ 106 h 212"/>
              <a:gd name="T6" fmla="*/ 141 w 247"/>
              <a:gd name="T7" fmla="*/ 106 h 212"/>
              <a:gd name="T8" fmla="*/ 106 w 247"/>
              <a:gd name="T9" fmla="*/ 141 h 212"/>
              <a:gd name="T10" fmla="*/ 106 w 247"/>
              <a:gd name="T11" fmla="*/ 141 h 212"/>
              <a:gd name="T12" fmla="*/ 35 w 247"/>
              <a:gd name="T13" fmla="*/ 212 h 212"/>
              <a:gd name="T14" fmla="*/ 0 w 247"/>
              <a:gd name="T15" fmla="*/ 176 h 212"/>
              <a:gd name="T16" fmla="*/ 71 w 247"/>
              <a:gd name="T17" fmla="*/ 106 h 212"/>
              <a:gd name="T18" fmla="*/ 0 w 247"/>
              <a:gd name="T19" fmla="*/ 35 h 212"/>
              <a:gd name="T20" fmla="*/ 35 w 247"/>
              <a:gd name="T21" fmla="*/ 0 h 212"/>
              <a:gd name="T22" fmla="*/ 106 w 247"/>
              <a:gd name="T23" fmla="*/ 70 h 212"/>
              <a:gd name="T24" fmla="*/ 106 w 247"/>
              <a:gd name="T25" fmla="*/ 70 h 212"/>
              <a:gd name="T26" fmla="*/ 106 w 247"/>
              <a:gd name="T27" fmla="*/ 176 h 212"/>
              <a:gd name="T28" fmla="*/ 176 w 247"/>
              <a:gd name="T29" fmla="*/ 106 h 212"/>
              <a:gd name="T30" fmla="*/ 106 w 247"/>
              <a:gd name="T31" fmla="*/ 35 h 212"/>
              <a:gd name="T32" fmla="*/ 141 w 247"/>
              <a:gd name="T33" fmla="*/ 0 h 212"/>
              <a:gd name="T34" fmla="*/ 212 w 247"/>
              <a:gd name="T35" fmla="*/ 70 h 212"/>
              <a:gd name="T36" fmla="*/ 212 w 247"/>
              <a:gd name="T37" fmla="*/ 70 h 212"/>
              <a:gd name="T38" fmla="*/ 247 w 247"/>
              <a:gd name="T39" fmla="*/ 106 h 212"/>
              <a:gd name="T40" fmla="*/ 247 w 247"/>
              <a:gd name="T41" fmla="*/ 106 h 212"/>
              <a:gd name="T42" fmla="*/ 247 w 247"/>
              <a:gd name="T43" fmla="*/ 106 h 212"/>
              <a:gd name="T44" fmla="*/ 212 w 247"/>
              <a:gd name="T45" fmla="*/ 141 h 212"/>
              <a:gd name="T46" fmla="*/ 212 w 247"/>
              <a:gd name="T47" fmla="*/ 141 h 212"/>
              <a:gd name="T48" fmla="*/ 141 w 247"/>
              <a:gd name="T49" fmla="*/ 212 h 212"/>
              <a:gd name="T50" fmla="*/ 106 w 247"/>
              <a:gd name="T51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7" h="212">
                <a:moveTo>
                  <a:pt x="106" y="70"/>
                </a:moveTo>
                <a:lnTo>
                  <a:pt x="141" y="106"/>
                </a:lnTo>
                <a:lnTo>
                  <a:pt x="141" y="106"/>
                </a:lnTo>
                <a:lnTo>
                  <a:pt x="141" y="106"/>
                </a:lnTo>
                <a:lnTo>
                  <a:pt x="106" y="141"/>
                </a:lnTo>
                <a:lnTo>
                  <a:pt x="106" y="141"/>
                </a:lnTo>
                <a:lnTo>
                  <a:pt x="35" y="212"/>
                </a:lnTo>
                <a:lnTo>
                  <a:pt x="0" y="176"/>
                </a:lnTo>
                <a:lnTo>
                  <a:pt x="71" y="106"/>
                </a:lnTo>
                <a:lnTo>
                  <a:pt x="0" y="35"/>
                </a:lnTo>
                <a:lnTo>
                  <a:pt x="35" y="0"/>
                </a:lnTo>
                <a:lnTo>
                  <a:pt x="106" y="70"/>
                </a:lnTo>
                <a:lnTo>
                  <a:pt x="106" y="70"/>
                </a:lnTo>
                <a:close/>
                <a:moveTo>
                  <a:pt x="106" y="176"/>
                </a:moveTo>
                <a:lnTo>
                  <a:pt x="176" y="106"/>
                </a:lnTo>
                <a:lnTo>
                  <a:pt x="106" y="35"/>
                </a:lnTo>
                <a:lnTo>
                  <a:pt x="141" y="0"/>
                </a:lnTo>
                <a:lnTo>
                  <a:pt x="212" y="70"/>
                </a:lnTo>
                <a:lnTo>
                  <a:pt x="212" y="70"/>
                </a:lnTo>
                <a:lnTo>
                  <a:pt x="247" y="106"/>
                </a:lnTo>
                <a:lnTo>
                  <a:pt x="247" y="106"/>
                </a:lnTo>
                <a:lnTo>
                  <a:pt x="247" y="106"/>
                </a:lnTo>
                <a:lnTo>
                  <a:pt x="212" y="141"/>
                </a:lnTo>
                <a:lnTo>
                  <a:pt x="212" y="141"/>
                </a:lnTo>
                <a:lnTo>
                  <a:pt x="141" y="212"/>
                </a:lnTo>
                <a:lnTo>
                  <a:pt x="106" y="17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5" name="Freeform 171">
            <a:extLst>
              <a:ext uri="{FF2B5EF4-FFF2-40B4-BE49-F238E27FC236}">
                <a16:creationId xmlns:a16="http://schemas.microsoft.com/office/drawing/2014/main" id="{4BAE141C-5BF5-4BF7-95BC-0B3A6AA73B19}"/>
              </a:ext>
            </a:extLst>
          </p:cNvPr>
          <p:cNvSpPr>
            <a:spLocks noEditPoints="1"/>
          </p:cNvSpPr>
          <p:nvPr/>
        </p:nvSpPr>
        <p:spPr bwMode="auto">
          <a:xfrm>
            <a:off x="397221" y="4727668"/>
            <a:ext cx="392113" cy="336550"/>
          </a:xfrm>
          <a:custGeom>
            <a:avLst/>
            <a:gdLst>
              <a:gd name="T0" fmla="*/ 106 w 247"/>
              <a:gd name="T1" fmla="*/ 70 h 212"/>
              <a:gd name="T2" fmla="*/ 141 w 247"/>
              <a:gd name="T3" fmla="*/ 106 h 212"/>
              <a:gd name="T4" fmla="*/ 141 w 247"/>
              <a:gd name="T5" fmla="*/ 106 h 212"/>
              <a:gd name="T6" fmla="*/ 141 w 247"/>
              <a:gd name="T7" fmla="*/ 106 h 212"/>
              <a:gd name="T8" fmla="*/ 106 w 247"/>
              <a:gd name="T9" fmla="*/ 141 h 212"/>
              <a:gd name="T10" fmla="*/ 106 w 247"/>
              <a:gd name="T11" fmla="*/ 141 h 212"/>
              <a:gd name="T12" fmla="*/ 35 w 247"/>
              <a:gd name="T13" fmla="*/ 212 h 212"/>
              <a:gd name="T14" fmla="*/ 0 w 247"/>
              <a:gd name="T15" fmla="*/ 176 h 212"/>
              <a:gd name="T16" fmla="*/ 71 w 247"/>
              <a:gd name="T17" fmla="*/ 106 h 212"/>
              <a:gd name="T18" fmla="*/ 0 w 247"/>
              <a:gd name="T19" fmla="*/ 35 h 212"/>
              <a:gd name="T20" fmla="*/ 35 w 247"/>
              <a:gd name="T21" fmla="*/ 0 h 212"/>
              <a:gd name="T22" fmla="*/ 106 w 247"/>
              <a:gd name="T23" fmla="*/ 70 h 212"/>
              <a:gd name="T24" fmla="*/ 106 w 247"/>
              <a:gd name="T25" fmla="*/ 70 h 212"/>
              <a:gd name="T26" fmla="*/ 106 w 247"/>
              <a:gd name="T27" fmla="*/ 176 h 212"/>
              <a:gd name="T28" fmla="*/ 176 w 247"/>
              <a:gd name="T29" fmla="*/ 106 h 212"/>
              <a:gd name="T30" fmla="*/ 106 w 247"/>
              <a:gd name="T31" fmla="*/ 35 h 212"/>
              <a:gd name="T32" fmla="*/ 141 w 247"/>
              <a:gd name="T33" fmla="*/ 0 h 212"/>
              <a:gd name="T34" fmla="*/ 212 w 247"/>
              <a:gd name="T35" fmla="*/ 70 h 212"/>
              <a:gd name="T36" fmla="*/ 212 w 247"/>
              <a:gd name="T37" fmla="*/ 70 h 212"/>
              <a:gd name="T38" fmla="*/ 247 w 247"/>
              <a:gd name="T39" fmla="*/ 106 h 212"/>
              <a:gd name="T40" fmla="*/ 247 w 247"/>
              <a:gd name="T41" fmla="*/ 106 h 212"/>
              <a:gd name="T42" fmla="*/ 247 w 247"/>
              <a:gd name="T43" fmla="*/ 106 h 212"/>
              <a:gd name="T44" fmla="*/ 212 w 247"/>
              <a:gd name="T45" fmla="*/ 141 h 212"/>
              <a:gd name="T46" fmla="*/ 212 w 247"/>
              <a:gd name="T47" fmla="*/ 141 h 212"/>
              <a:gd name="T48" fmla="*/ 141 w 247"/>
              <a:gd name="T49" fmla="*/ 212 h 212"/>
              <a:gd name="T50" fmla="*/ 106 w 247"/>
              <a:gd name="T51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7" h="212">
                <a:moveTo>
                  <a:pt x="106" y="70"/>
                </a:moveTo>
                <a:lnTo>
                  <a:pt x="141" y="106"/>
                </a:lnTo>
                <a:lnTo>
                  <a:pt x="141" y="106"/>
                </a:lnTo>
                <a:lnTo>
                  <a:pt x="141" y="106"/>
                </a:lnTo>
                <a:lnTo>
                  <a:pt x="106" y="141"/>
                </a:lnTo>
                <a:lnTo>
                  <a:pt x="106" y="141"/>
                </a:lnTo>
                <a:lnTo>
                  <a:pt x="35" y="212"/>
                </a:lnTo>
                <a:lnTo>
                  <a:pt x="0" y="176"/>
                </a:lnTo>
                <a:lnTo>
                  <a:pt x="71" y="106"/>
                </a:lnTo>
                <a:lnTo>
                  <a:pt x="0" y="35"/>
                </a:lnTo>
                <a:lnTo>
                  <a:pt x="35" y="0"/>
                </a:lnTo>
                <a:lnTo>
                  <a:pt x="106" y="70"/>
                </a:lnTo>
                <a:lnTo>
                  <a:pt x="106" y="70"/>
                </a:lnTo>
                <a:close/>
                <a:moveTo>
                  <a:pt x="106" y="176"/>
                </a:moveTo>
                <a:lnTo>
                  <a:pt x="176" y="106"/>
                </a:lnTo>
                <a:lnTo>
                  <a:pt x="106" y="35"/>
                </a:lnTo>
                <a:lnTo>
                  <a:pt x="141" y="0"/>
                </a:lnTo>
                <a:lnTo>
                  <a:pt x="212" y="70"/>
                </a:lnTo>
                <a:lnTo>
                  <a:pt x="212" y="70"/>
                </a:lnTo>
                <a:lnTo>
                  <a:pt x="247" y="106"/>
                </a:lnTo>
                <a:lnTo>
                  <a:pt x="247" y="106"/>
                </a:lnTo>
                <a:lnTo>
                  <a:pt x="247" y="106"/>
                </a:lnTo>
                <a:lnTo>
                  <a:pt x="212" y="141"/>
                </a:lnTo>
                <a:lnTo>
                  <a:pt x="212" y="141"/>
                </a:lnTo>
                <a:lnTo>
                  <a:pt x="141" y="212"/>
                </a:lnTo>
                <a:lnTo>
                  <a:pt x="106" y="17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Freeform 171">
            <a:extLst>
              <a:ext uri="{FF2B5EF4-FFF2-40B4-BE49-F238E27FC236}">
                <a16:creationId xmlns:a16="http://schemas.microsoft.com/office/drawing/2014/main" id="{C474DAF7-BC18-4457-A923-F3E501C39670}"/>
              </a:ext>
            </a:extLst>
          </p:cNvPr>
          <p:cNvSpPr>
            <a:spLocks noEditPoints="1"/>
          </p:cNvSpPr>
          <p:nvPr/>
        </p:nvSpPr>
        <p:spPr bwMode="auto">
          <a:xfrm>
            <a:off x="397221" y="5390764"/>
            <a:ext cx="392113" cy="336550"/>
          </a:xfrm>
          <a:custGeom>
            <a:avLst/>
            <a:gdLst>
              <a:gd name="T0" fmla="*/ 106 w 247"/>
              <a:gd name="T1" fmla="*/ 70 h 212"/>
              <a:gd name="T2" fmla="*/ 141 w 247"/>
              <a:gd name="T3" fmla="*/ 106 h 212"/>
              <a:gd name="T4" fmla="*/ 141 w 247"/>
              <a:gd name="T5" fmla="*/ 106 h 212"/>
              <a:gd name="T6" fmla="*/ 141 w 247"/>
              <a:gd name="T7" fmla="*/ 106 h 212"/>
              <a:gd name="T8" fmla="*/ 106 w 247"/>
              <a:gd name="T9" fmla="*/ 141 h 212"/>
              <a:gd name="T10" fmla="*/ 106 w 247"/>
              <a:gd name="T11" fmla="*/ 141 h 212"/>
              <a:gd name="T12" fmla="*/ 35 w 247"/>
              <a:gd name="T13" fmla="*/ 212 h 212"/>
              <a:gd name="T14" fmla="*/ 0 w 247"/>
              <a:gd name="T15" fmla="*/ 176 h 212"/>
              <a:gd name="T16" fmla="*/ 71 w 247"/>
              <a:gd name="T17" fmla="*/ 106 h 212"/>
              <a:gd name="T18" fmla="*/ 0 w 247"/>
              <a:gd name="T19" fmla="*/ 35 h 212"/>
              <a:gd name="T20" fmla="*/ 35 w 247"/>
              <a:gd name="T21" fmla="*/ 0 h 212"/>
              <a:gd name="T22" fmla="*/ 106 w 247"/>
              <a:gd name="T23" fmla="*/ 70 h 212"/>
              <a:gd name="T24" fmla="*/ 106 w 247"/>
              <a:gd name="T25" fmla="*/ 70 h 212"/>
              <a:gd name="T26" fmla="*/ 106 w 247"/>
              <a:gd name="T27" fmla="*/ 176 h 212"/>
              <a:gd name="T28" fmla="*/ 176 w 247"/>
              <a:gd name="T29" fmla="*/ 106 h 212"/>
              <a:gd name="T30" fmla="*/ 106 w 247"/>
              <a:gd name="T31" fmla="*/ 35 h 212"/>
              <a:gd name="T32" fmla="*/ 141 w 247"/>
              <a:gd name="T33" fmla="*/ 0 h 212"/>
              <a:gd name="T34" fmla="*/ 212 w 247"/>
              <a:gd name="T35" fmla="*/ 70 h 212"/>
              <a:gd name="T36" fmla="*/ 212 w 247"/>
              <a:gd name="T37" fmla="*/ 70 h 212"/>
              <a:gd name="T38" fmla="*/ 247 w 247"/>
              <a:gd name="T39" fmla="*/ 106 h 212"/>
              <a:gd name="T40" fmla="*/ 247 w 247"/>
              <a:gd name="T41" fmla="*/ 106 h 212"/>
              <a:gd name="T42" fmla="*/ 247 w 247"/>
              <a:gd name="T43" fmla="*/ 106 h 212"/>
              <a:gd name="T44" fmla="*/ 212 w 247"/>
              <a:gd name="T45" fmla="*/ 141 h 212"/>
              <a:gd name="T46" fmla="*/ 212 w 247"/>
              <a:gd name="T47" fmla="*/ 141 h 212"/>
              <a:gd name="T48" fmla="*/ 141 w 247"/>
              <a:gd name="T49" fmla="*/ 212 h 212"/>
              <a:gd name="T50" fmla="*/ 106 w 247"/>
              <a:gd name="T51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7" h="212">
                <a:moveTo>
                  <a:pt x="106" y="70"/>
                </a:moveTo>
                <a:lnTo>
                  <a:pt x="141" y="106"/>
                </a:lnTo>
                <a:lnTo>
                  <a:pt x="141" y="106"/>
                </a:lnTo>
                <a:lnTo>
                  <a:pt x="141" y="106"/>
                </a:lnTo>
                <a:lnTo>
                  <a:pt x="106" y="141"/>
                </a:lnTo>
                <a:lnTo>
                  <a:pt x="106" y="141"/>
                </a:lnTo>
                <a:lnTo>
                  <a:pt x="35" y="212"/>
                </a:lnTo>
                <a:lnTo>
                  <a:pt x="0" y="176"/>
                </a:lnTo>
                <a:lnTo>
                  <a:pt x="71" y="106"/>
                </a:lnTo>
                <a:lnTo>
                  <a:pt x="0" y="35"/>
                </a:lnTo>
                <a:lnTo>
                  <a:pt x="35" y="0"/>
                </a:lnTo>
                <a:lnTo>
                  <a:pt x="106" y="70"/>
                </a:lnTo>
                <a:lnTo>
                  <a:pt x="106" y="70"/>
                </a:lnTo>
                <a:close/>
                <a:moveTo>
                  <a:pt x="106" y="176"/>
                </a:moveTo>
                <a:lnTo>
                  <a:pt x="176" y="106"/>
                </a:lnTo>
                <a:lnTo>
                  <a:pt x="106" y="35"/>
                </a:lnTo>
                <a:lnTo>
                  <a:pt x="141" y="0"/>
                </a:lnTo>
                <a:lnTo>
                  <a:pt x="212" y="70"/>
                </a:lnTo>
                <a:lnTo>
                  <a:pt x="212" y="70"/>
                </a:lnTo>
                <a:lnTo>
                  <a:pt x="247" y="106"/>
                </a:lnTo>
                <a:lnTo>
                  <a:pt x="247" y="106"/>
                </a:lnTo>
                <a:lnTo>
                  <a:pt x="247" y="106"/>
                </a:lnTo>
                <a:lnTo>
                  <a:pt x="212" y="141"/>
                </a:lnTo>
                <a:lnTo>
                  <a:pt x="212" y="141"/>
                </a:lnTo>
                <a:lnTo>
                  <a:pt x="141" y="212"/>
                </a:lnTo>
                <a:lnTo>
                  <a:pt x="106" y="17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Oval 130">
            <a:extLst>
              <a:ext uri="{FF2B5EF4-FFF2-40B4-BE49-F238E27FC236}">
                <a16:creationId xmlns:a16="http://schemas.microsoft.com/office/drawing/2014/main" id="{A04BF34C-A008-442D-81F5-9A9E896A5565}"/>
              </a:ext>
            </a:extLst>
          </p:cNvPr>
          <p:cNvSpPr/>
          <p:nvPr/>
        </p:nvSpPr>
        <p:spPr>
          <a:xfrm>
            <a:off x="27304" y="234877"/>
            <a:ext cx="720000" cy="72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6</a:t>
            </a:r>
            <a:endParaRPr lang="uk-UA" sz="48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6A21AF1-79B2-4A5D-AB90-344A21C71FCE}"/>
              </a:ext>
            </a:extLst>
          </p:cNvPr>
          <p:cNvGrpSpPr/>
          <p:nvPr/>
        </p:nvGrpSpPr>
        <p:grpSpPr>
          <a:xfrm rot="892168">
            <a:off x="2374065" y="2073249"/>
            <a:ext cx="6993024" cy="1256882"/>
            <a:chOff x="992188" y="1379538"/>
            <a:chExt cx="2720974" cy="588962"/>
          </a:xfrm>
          <a:solidFill>
            <a:srgbClr val="34C5D4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BE74055-B44D-4C6B-B80B-0EA701B6D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13" y="1379538"/>
              <a:ext cx="50800" cy="36513"/>
            </a:xfrm>
            <a:custGeom>
              <a:avLst/>
              <a:gdLst>
                <a:gd name="T0" fmla="*/ 52 w 52"/>
                <a:gd name="T1" fmla="*/ 0 h 36"/>
                <a:gd name="T2" fmla="*/ 12 w 52"/>
                <a:gd name="T3" fmla="*/ 20 h 36"/>
                <a:gd name="T4" fmla="*/ 28 w 52"/>
                <a:gd name="T5" fmla="*/ 20 h 36"/>
                <a:gd name="T6" fmla="*/ 12 w 52"/>
                <a:gd name="T7" fmla="*/ 36 h 36"/>
                <a:gd name="T8" fmla="*/ 0 w 52"/>
                <a:gd name="T9" fmla="*/ 24 h 36"/>
                <a:gd name="T10" fmla="*/ 52 w 5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6">
                  <a:moveTo>
                    <a:pt x="52" y="0"/>
                  </a:moveTo>
                  <a:cubicBezTo>
                    <a:pt x="48" y="16"/>
                    <a:pt x="23" y="11"/>
                    <a:pt x="12" y="20"/>
                  </a:cubicBezTo>
                  <a:cubicBezTo>
                    <a:pt x="12" y="30"/>
                    <a:pt x="28" y="30"/>
                    <a:pt x="28" y="20"/>
                  </a:cubicBezTo>
                  <a:cubicBezTo>
                    <a:pt x="40" y="27"/>
                    <a:pt x="21" y="36"/>
                    <a:pt x="12" y="36"/>
                  </a:cubicBezTo>
                  <a:cubicBezTo>
                    <a:pt x="13" y="27"/>
                    <a:pt x="9" y="23"/>
                    <a:pt x="0" y="24"/>
                  </a:cubicBezTo>
                  <a:cubicBezTo>
                    <a:pt x="3" y="1"/>
                    <a:pt x="29" y="2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6C25A7B-B2AC-492E-B546-AB6C2178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275" y="1382713"/>
              <a:ext cx="63500" cy="80963"/>
            </a:xfrm>
            <a:custGeom>
              <a:avLst/>
              <a:gdLst>
                <a:gd name="T0" fmla="*/ 27 w 63"/>
                <a:gd name="T1" fmla="*/ 0 h 80"/>
                <a:gd name="T2" fmla="*/ 63 w 63"/>
                <a:gd name="T3" fmla="*/ 8 h 80"/>
                <a:gd name="T4" fmla="*/ 55 w 63"/>
                <a:gd name="T5" fmla="*/ 32 h 80"/>
                <a:gd name="T6" fmla="*/ 35 w 63"/>
                <a:gd name="T7" fmla="*/ 40 h 80"/>
                <a:gd name="T8" fmla="*/ 51 w 63"/>
                <a:gd name="T9" fmla="*/ 64 h 80"/>
                <a:gd name="T10" fmla="*/ 15 w 63"/>
                <a:gd name="T11" fmla="*/ 80 h 80"/>
                <a:gd name="T12" fmla="*/ 3 w 63"/>
                <a:gd name="T13" fmla="*/ 56 h 80"/>
                <a:gd name="T14" fmla="*/ 23 w 63"/>
                <a:gd name="T15" fmla="*/ 40 h 80"/>
                <a:gd name="T16" fmla="*/ 3 w 63"/>
                <a:gd name="T17" fmla="*/ 36 h 80"/>
                <a:gd name="T18" fmla="*/ 7 w 63"/>
                <a:gd name="T19" fmla="*/ 24 h 80"/>
                <a:gd name="T20" fmla="*/ 31 w 63"/>
                <a:gd name="T21" fmla="*/ 20 h 80"/>
                <a:gd name="T22" fmla="*/ 27 w 63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80">
                  <a:moveTo>
                    <a:pt x="27" y="0"/>
                  </a:moveTo>
                  <a:cubicBezTo>
                    <a:pt x="33" y="8"/>
                    <a:pt x="57" y="0"/>
                    <a:pt x="63" y="8"/>
                  </a:cubicBezTo>
                  <a:cubicBezTo>
                    <a:pt x="48" y="15"/>
                    <a:pt x="47" y="16"/>
                    <a:pt x="55" y="32"/>
                  </a:cubicBezTo>
                  <a:cubicBezTo>
                    <a:pt x="45" y="31"/>
                    <a:pt x="36" y="31"/>
                    <a:pt x="35" y="40"/>
                  </a:cubicBezTo>
                  <a:cubicBezTo>
                    <a:pt x="34" y="54"/>
                    <a:pt x="54" y="48"/>
                    <a:pt x="51" y="64"/>
                  </a:cubicBezTo>
                  <a:cubicBezTo>
                    <a:pt x="28" y="59"/>
                    <a:pt x="32" y="80"/>
                    <a:pt x="15" y="80"/>
                  </a:cubicBezTo>
                  <a:cubicBezTo>
                    <a:pt x="28" y="67"/>
                    <a:pt x="0" y="72"/>
                    <a:pt x="3" y="56"/>
                  </a:cubicBezTo>
                  <a:cubicBezTo>
                    <a:pt x="13" y="54"/>
                    <a:pt x="24" y="53"/>
                    <a:pt x="23" y="40"/>
                  </a:cubicBezTo>
                  <a:cubicBezTo>
                    <a:pt x="18" y="22"/>
                    <a:pt x="11" y="47"/>
                    <a:pt x="3" y="36"/>
                  </a:cubicBezTo>
                  <a:cubicBezTo>
                    <a:pt x="5" y="33"/>
                    <a:pt x="7" y="30"/>
                    <a:pt x="7" y="24"/>
                  </a:cubicBezTo>
                  <a:cubicBezTo>
                    <a:pt x="15" y="19"/>
                    <a:pt x="19" y="26"/>
                    <a:pt x="31" y="20"/>
                  </a:cubicBezTo>
                  <a:cubicBezTo>
                    <a:pt x="33" y="10"/>
                    <a:pt x="24" y="1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5946C4B-F7C2-445F-8A54-A1548B4E3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0" y="1385888"/>
              <a:ext cx="52387" cy="39688"/>
            </a:xfrm>
            <a:custGeom>
              <a:avLst/>
              <a:gdLst>
                <a:gd name="T0" fmla="*/ 48 w 52"/>
                <a:gd name="T1" fmla="*/ 6 h 40"/>
                <a:gd name="T2" fmla="*/ 40 w 52"/>
                <a:gd name="T3" fmla="*/ 38 h 40"/>
                <a:gd name="T4" fmla="*/ 12 w 52"/>
                <a:gd name="T5" fmla="*/ 34 h 40"/>
                <a:gd name="T6" fmla="*/ 36 w 52"/>
                <a:gd name="T7" fmla="*/ 18 h 40"/>
                <a:gd name="T8" fmla="*/ 0 w 52"/>
                <a:gd name="T9" fmla="*/ 10 h 40"/>
                <a:gd name="T10" fmla="*/ 48 w 52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0">
                  <a:moveTo>
                    <a:pt x="48" y="6"/>
                  </a:moveTo>
                  <a:cubicBezTo>
                    <a:pt x="52" y="30"/>
                    <a:pt x="30" y="16"/>
                    <a:pt x="40" y="38"/>
                  </a:cubicBezTo>
                  <a:cubicBezTo>
                    <a:pt x="29" y="38"/>
                    <a:pt x="17" y="40"/>
                    <a:pt x="12" y="34"/>
                  </a:cubicBezTo>
                  <a:cubicBezTo>
                    <a:pt x="14" y="23"/>
                    <a:pt x="27" y="23"/>
                    <a:pt x="36" y="18"/>
                  </a:cubicBezTo>
                  <a:cubicBezTo>
                    <a:pt x="26" y="7"/>
                    <a:pt x="8" y="26"/>
                    <a:pt x="0" y="10"/>
                  </a:cubicBezTo>
                  <a:cubicBezTo>
                    <a:pt x="11" y="2"/>
                    <a:pt x="34" y="0"/>
                    <a:pt x="4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B14E9FE-DEE0-4DAC-BB06-2209D633B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1387475"/>
              <a:ext cx="36512" cy="20638"/>
            </a:xfrm>
            <a:custGeom>
              <a:avLst/>
              <a:gdLst>
                <a:gd name="T0" fmla="*/ 36 w 36"/>
                <a:gd name="T1" fmla="*/ 3 h 20"/>
                <a:gd name="T2" fmla="*/ 0 w 36"/>
                <a:gd name="T3" fmla="*/ 15 h 20"/>
                <a:gd name="T4" fmla="*/ 36 w 36"/>
                <a:gd name="T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0">
                  <a:moveTo>
                    <a:pt x="36" y="3"/>
                  </a:moveTo>
                  <a:cubicBezTo>
                    <a:pt x="27" y="15"/>
                    <a:pt x="16" y="20"/>
                    <a:pt x="0" y="15"/>
                  </a:cubicBezTo>
                  <a:cubicBezTo>
                    <a:pt x="7" y="6"/>
                    <a:pt x="17" y="0"/>
                    <a:pt x="3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7D0884D-32EA-4A3F-9E77-62DA844CC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613" y="1390650"/>
              <a:ext cx="52387" cy="22225"/>
            </a:xfrm>
            <a:custGeom>
              <a:avLst/>
              <a:gdLst>
                <a:gd name="T0" fmla="*/ 52 w 52"/>
                <a:gd name="T1" fmla="*/ 0 h 22"/>
                <a:gd name="T2" fmla="*/ 0 w 52"/>
                <a:gd name="T3" fmla="*/ 16 h 22"/>
                <a:gd name="T4" fmla="*/ 52 w 52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2">
                  <a:moveTo>
                    <a:pt x="52" y="0"/>
                  </a:moveTo>
                  <a:cubicBezTo>
                    <a:pt x="39" y="22"/>
                    <a:pt x="26" y="19"/>
                    <a:pt x="0" y="16"/>
                  </a:cubicBezTo>
                  <a:cubicBezTo>
                    <a:pt x="7" y="0"/>
                    <a:pt x="29" y="0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75FF10-3291-4279-86BB-B0E03CAE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575" y="1393825"/>
              <a:ext cx="33337" cy="19050"/>
            </a:xfrm>
            <a:custGeom>
              <a:avLst/>
              <a:gdLst>
                <a:gd name="T0" fmla="*/ 0 w 32"/>
                <a:gd name="T1" fmla="*/ 2 h 20"/>
                <a:gd name="T2" fmla="*/ 32 w 32"/>
                <a:gd name="T3" fmla="*/ 6 h 20"/>
                <a:gd name="T4" fmla="*/ 0 w 32"/>
                <a:gd name="T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0">
                  <a:moveTo>
                    <a:pt x="0" y="2"/>
                  </a:moveTo>
                  <a:cubicBezTo>
                    <a:pt x="14" y="0"/>
                    <a:pt x="22" y="4"/>
                    <a:pt x="32" y="6"/>
                  </a:cubicBezTo>
                  <a:cubicBezTo>
                    <a:pt x="25" y="20"/>
                    <a:pt x="3" y="19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9796825-416C-429E-BB7F-6CEF91AA9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488" y="1398588"/>
              <a:ext cx="96837" cy="61913"/>
            </a:xfrm>
            <a:custGeom>
              <a:avLst/>
              <a:gdLst>
                <a:gd name="T0" fmla="*/ 84 w 97"/>
                <a:gd name="T1" fmla="*/ 0 h 60"/>
                <a:gd name="T2" fmla="*/ 96 w 97"/>
                <a:gd name="T3" fmla="*/ 12 h 60"/>
                <a:gd name="T4" fmla="*/ 80 w 97"/>
                <a:gd name="T5" fmla="*/ 40 h 60"/>
                <a:gd name="T6" fmla="*/ 48 w 97"/>
                <a:gd name="T7" fmla="*/ 48 h 60"/>
                <a:gd name="T8" fmla="*/ 0 w 97"/>
                <a:gd name="T9" fmla="*/ 40 h 60"/>
                <a:gd name="T10" fmla="*/ 4 w 97"/>
                <a:gd name="T11" fmla="*/ 24 h 60"/>
                <a:gd name="T12" fmla="*/ 84 w 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0">
                  <a:moveTo>
                    <a:pt x="84" y="0"/>
                  </a:moveTo>
                  <a:cubicBezTo>
                    <a:pt x="95" y="4"/>
                    <a:pt x="75" y="16"/>
                    <a:pt x="96" y="12"/>
                  </a:cubicBezTo>
                  <a:cubicBezTo>
                    <a:pt x="97" y="28"/>
                    <a:pt x="79" y="24"/>
                    <a:pt x="80" y="40"/>
                  </a:cubicBezTo>
                  <a:cubicBezTo>
                    <a:pt x="63" y="45"/>
                    <a:pt x="48" y="27"/>
                    <a:pt x="48" y="48"/>
                  </a:cubicBezTo>
                  <a:cubicBezTo>
                    <a:pt x="29" y="40"/>
                    <a:pt x="11" y="60"/>
                    <a:pt x="0" y="40"/>
                  </a:cubicBezTo>
                  <a:cubicBezTo>
                    <a:pt x="7" y="32"/>
                    <a:pt x="7" y="37"/>
                    <a:pt x="4" y="24"/>
                  </a:cubicBezTo>
                  <a:cubicBezTo>
                    <a:pt x="37" y="17"/>
                    <a:pt x="55" y="15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5F49B69-41DC-4146-968F-397E96FA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1398588"/>
              <a:ext cx="44450" cy="30163"/>
            </a:xfrm>
            <a:custGeom>
              <a:avLst/>
              <a:gdLst>
                <a:gd name="T0" fmla="*/ 6 w 43"/>
                <a:gd name="T1" fmla="*/ 0 h 30"/>
                <a:gd name="T2" fmla="*/ 38 w 43"/>
                <a:gd name="T3" fmla="*/ 8 h 30"/>
                <a:gd name="T4" fmla="*/ 6 w 43"/>
                <a:gd name="T5" fmla="*/ 28 h 30"/>
                <a:gd name="T6" fmla="*/ 14 w 43"/>
                <a:gd name="T7" fmla="*/ 24 h 30"/>
                <a:gd name="T8" fmla="*/ 6 w 43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6" y="0"/>
                  </a:moveTo>
                  <a:cubicBezTo>
                    <a:pt x="18" y="5"/>
                    <a:pt x="22" y="18"/>
                    <a:pt x="38" y="8"/>
                  </a:cubicBezTo>
                  <a:cubicBezTo>
                    <a:pt x="43" y="30"/>
                    <a:pt x="24" y="28"/>
                    <a:pt x="6" y="28"/>
                  </a:cubicBezTo>
                  <a:cubicBezTo>
                    <a:pt x="6" y="24"/>
                    <a:pt x="11" y="25"/>
                    <a:pt x="14" y="24"/>
                  </a:cubicBezTo>
                  <a:cubicBezTo>
                    <a:pt x="15" y="13"/>
                    <a:pt x="0" y="16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54A749E-97AE-4059-91ED-4A0C47D85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8" y="1393825"/>
              <a:ext cx="71437" cy="63500"/>
            </a:xfrm>
            <a:custGeom>
              <a:avLst/>
              <a:gdLst>
                <a:gd name="T0" fmla="*/ 51 w 71"/>
                <a:gd name="T1" fmla="*/ 13 h 63"/>
                <a:gd name="T2" fmla="*/ 35 w 71"/>
                <a:gd name="T3" fmla="*/ 37 h 63"/>
                <a:gd name="T4" fmla="*/ 71 w 71"/>
                <a:gd name="T5" fmla="*/ 33 h 63"/>
                <a:gd name="T6" fmla="*/ 55 w 71"/>
                <a:gd name="T7" fmla="*/ 61 h 63"/>
                <a:gd name="T8" fmla="*/ 43 w 71"/>
                <a:gd name="T9" fmla="*/ 45 h 63"/>
                <a:gd name="T10" fmla="*/ 3 w 71"/>
                <a:gd name="T11" fmla="*/ 57 h 63"/>
                <a:gd name="T12" fmla="*/ 11 w 71"/>
                <a:gd name="T13" fmla="*/ 25 h 63"/>
                <a:gd name="T14" fmla="*/ 39 w 71"/>
                <a:gd name="T15" fmla="*/ 17 h 63"/>
                <a:gd name="T16" fmla="*/ 11 w 71"/>
                <a:gd name="T17" fmla="*/ 13 h 63"/>
                <a:gd name="T18" fmla="*/ 51 w 71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3">
                  <a:moveTo>
                    <a:pt x="51" y="13"/>
                  </a:moveTo>
                  <a:cubicBezTo>
                    <a:pt x="45" y="21"/>
                    <a:pt x="36" y="24"/>
                    <a:pt x="35" y="37"/>
                  </a:cubicBezTo>
                  <a:cubicBezTo>
                    <a:pt x="45" y="49"/>
                    <a:pt x="59" y="32"/>
                    <a:pt x="71" y="33"/>
                  </a:cubicBezTo>
                  <a:cubicBezTo>
                    <a:pt x="68" y="45"/>
                    <a:pt x="62" y="53"/>
                    <a:pt x="55" y="61"/>
                  </a:cubicBezTo>
                  <a:cubicBezTo>
                    <a:pt x="50" y="57"/>
                    <a:pt x="47" y="50"/>
                    <a:pt x="43" y="45"/>
                  </a:cubicBezTo>
                  <a:cubicBezTo>
                    <a:pt x="26" y="50"/>
                    <a:pt x="21" y="63"/>
                    <a:pt x="3" y="57"/>
                  </a:cubicBezTo>
                  <a:cubicBezTo>
                    <a:pt x="0" y="37"/>
                    <a:pt x="21" y="42"/>
                    <a:pt x="11" y="25"/>
                  </a:cubicBezTo>
                  <a:cubicBezTo>
                    <a:pt x="28" y="30"/>
                    <a:pt x="27" y="17"/>
                    <a:pt x="39" y="17"/>
                  </a:cubicBezTo>
                  <a:cubicBezTo>
                    <a:pt x="33" y="5"/>
                    <a:pt x="18" y="25"/>
                    <a:pt x="11" y="13"/>
                  </a:cubicBezTo>
                  <a:cubicBezTo>
                    <a:pt x="18" y="0"/>
                    <a:pt x="43" y="5"/>
                    <a:pt x="5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17CC53F-217F-41D7-96D7-A869DB34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350" y="1411288"/>
              <a:ext cx="103187" cy="63500"/>
            </a:xfrm>
            <a:custGeom>
              <a:avLst/>
              <a:gdLst>
                <a:gd name="T0" fmla="*/ 59 w 103"/>
                <a:gd name="T1" fmla="*/ 48 h 63"/>
                <a:gd name="T2" fmla="*/ 55 w 103"/>
                <a:gd name="T3" fmla="*/ 28 h 63"/>
                <a:gd name="T4" fmla="*/ 35 w 103"/>
                <a:gd name="T5" fmla="*/ 40 h 63"/>
                <a:gd name="T6" fmla="*/ 43 w 103"/>
                <a:gd name="T7" fmla="*/ 52 h 63"/>
                <a:gd name="T8" fmla="*/ 19 w 103"/>
                <a:gd name="T9" fmla="*/ 52 h 63"/>
                <a:gd name="T10" fmla="*/ 3 w 103"/>
                <a:gd name="T11" fmla="*/ 20 h 63"/>
                <a:gd name="T12" fmla="*/ 11 w 103"/>
                <a:gd name="T13" fmla="*/ 0 h 63"/>
                <a:gd name="T14" fmla="*/ 71 w 103"/>
                <a:gd name="T15" fmla="*/ 8 h 63"/>
                <a:gd name="T16" fmla="*/ 103 w 103"/>
                <a:gd name="T17" fmla="*/ 20 h 63"/>
                <a:gd name="T18" fmla="*/ 59 w 103"/>
                <a:gd name="T1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63">
                  <a:moveTo>
                    <a:pt x="59" y="48"/>
                  </a:moveTo>
                  <a:cubicBezTo>
                    <a:pt x="60" y="39"/>
                    <a:pt x="58" y="33"/>
                    <a:pt x="55" y="28"/>
                  </a:cubicBezTo>
                  <a:cubicBezTo>
                    <a:pt x="51" y="39"/>
                    <a:pt x="54" y="52"/>
                    <a:pt x="35" y="40"/>
                  </a:cubicBezTo>
                  <a:cubicBezTo>
                    <a:pt x="25" y="41"/>
                    <a:pt x="39" y="51"/>
                    <a:pt x="43" y="52"/>
                  </a:cubicBezTo>
                  <a:cubicBezTo>
                    <a:pt x="39" y="63"/>
                    <a:pt x="30" y="46"/>
                    <a:pt x="19" y="52"/>
                  </a:cubicBezTo>
                  <a:cubicBezTo>
                    <a:pt x="18" y="33"/>
                    <a:pt x="31" y="16"/>
                    <a:pt x="3" y="20"/>
                  </a:cubicBezTo>
                  <a:cubicBezTo>
                    <a:pt x="0" y="7"/>
                    <a:pt x="9" y="8"/>
                    <a:pt x="11" y="0"/>
                  </a:cubicBezTo>
                  <a:cubicBezTo>
                    <a:pt x="11" y="22"/>
                    <a:pt x="61" y="21"/>
                    <a:pt x="71" y="8"/>
                  </a:cubicBezTo>
                  <a:cubicBezTo>
                    <a:pt x="81" y="13"/>
                    <a:pt x="86" y="23"/>
                    <a:pt x="103" y="20"/>
                  </a:cubicBezTo>
                  <a:cubicBezTo>
                    <a:pt x="96" y="37"/>
                    <a:pt x="81" y="46"/>
                    <a:pt x="5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E7AD96F-454D-4A46-9739-EED0C5B21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1423988"/>
              <a:ext cx="388937" cy="84138"/>
            </a:xfrm>
            <a:custGeom>
              <a:avLst/>
              <a:gdLst>
                <a:gd name="T0" fmla="*/ 381 w 386"/>
                <a:gd name="T1" fmla="*/ 0 h 84"/>
                <a:gd name="T2" fmla="*/ 353 w 386"/>
                <a:gd name="T3" fmla="*/ 40 h 84"/>
                <a:gd name="T4" fmla="*/ 357 w 386"/>
                <a:gd name="T5" fmla="*/ 64 h 84"/>
                <a:gd name="T6" fmla="*/ 325 w 386"/>
                <a:gd name="T7" fmla="*/ 68 h 84"/>
                <a:gd name="T8" fmla="*/ 325 w 386"/>
                <a:gd name="T9" fmla="*/ 52 h 84"/>
                <a:gd name="T10" fmla="*/ 297 w 386"/>
                <a:gd name="T11" fmla="*/ 44 h 84"/>
                <a:gd name="T12" fmla="*/ 169 w 386"/>
                <a:gd name="T13" fmla="*/ 80 h 84"/>
                <a:gd name="T14" fmla="*/ 153 w 386"/>
                <a:gd name="T15" fmla="*/ 68 h 84"/>
                <a:gd name="T16" fmla="*/ 21 w 386"/>
                <a:gd name="T17" fmla="*/ 32 h 84"/>
                <a:gd name="T18" fmla="*/ 45 w 386"/>
                <a:gd name="T19" fmla="*/ 52 h 84"/>
                <a:gd name="T20" fmla="*/ 49 w 386"/>
                <a:gd name="T21" fmla="*/ 36 h 84"/>
                <a:gd name="T22" fmla="*/ 125 w 386"/>
                <a:gd name="T23" fmla="*/ 56 h 84"/>
                <a:gd name="T24" fmla="*/ 381 w 386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84">
                  <a:moveTo>
                    <a:pt x="381" y="0"/>
                  </a:moveTo>
                  <a:cubicBezTo>
                    <a:pt x="386" y="27"/>
                    <a:pt x="370" y="34"/>
                    <a:pt x="353" y="40"/>
                  </a:cubicBezTo>
                  <a:cubicBezTo>
                    <a:pt x="346" y="54"/>
                    <a:pt x="356" y="50"/>
                    <a:pt x="357" y="64"/>
                  </a:cubicBezTo>
                  <a:cubicBezTo>
                    <a:pt x="342" y="66"/>
                    <a:pt x="341" y="72"/>
                    <a:pt x="325" y="68"/>
                  </a:cubicBezTo>
                  <a:cubicBezTo>
                    <a:pt x="325" y="63"/>
                    <a:pt x="325" y="57"/>
                    <a:pt x="325" y="52"/>
                  </a:cubicBezTo>
                  <a:cubicBezTo>
                    <a:pt x="311" y="54"/>
                    <a:pt x="306" y="47"/>
                    <a:pt x="297" y="44"/>
                  </a:cubicBezTo>
                  <a:cubicBezTo>
                    <a:pt x="276" y="77"/>
                    <a:pt x="209" y="65"/>
                    <a:pt x="169" y="80"/>
                  </a:cubicBezTo>
                  <a:cubicBezTo>
                    <a:pt x="156" y="84"/>
                    <a:pt x="164" y="67"/>
                    <a:pt x="153" y="68"/>
                  </a:cubicBezTo>
                  <a:cubicBezTo>
                    <a:pt x="101" y="79"/>
                    <a:pt x="0" y="77"/>
                    <a:pt x="21" y="32"/>
                  </a:cubicBezTo>
                  <a:cubicBezTo>
                    <a:pt x="36" y="32"/>
                    <a:pt x="35" y="47"/>
                    <a:pt x="45" y="52"/>
                  </a:cubicBezTo>
                  <a:cubicBezTo>
                    <a:pt x="50" y="51"/>
                    <a:pt x="48" y="42"/>
                    <a:pt x="49" y="36"/>
                  </a:cubicBezTo>
                  <a:cubicBezTo>
                    <a:pt x="64" y="53"/>
                    <a:pt x="114" y="35"/>
                    <a:pt x="125" y="56"/>
                  </a:cubicBezTo>
                  <a:cubicBezTo>
                    <a:pt x="204" y="27"/>
                    <a:pt x="304" y="9"/>
                    <a:pt x="3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2B7E7C5-9EEF-4879-9078-C2A5D721A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900" y="1423988"/>
              <a:ext cx="65087" cy="31750"/>
            </a:xfrm>
            <a:custGeom>
              <a:avLst/>
              <a:gdLst>
                <a:gd name="T0" fmla="*/ 1 w 65"/>
                <a:gd name="T1" fmla="*/ 0 h 32"/>
                <a:gd name="T2" fmla="*/ 65 w 65"/>
                <a:gd name="T3" fmla="*/ 8 h 32"/>
                <a:gd name="T4" fmla="*/ 5 w 65"/>
                <a:gd name="T5" fmla="*/ 16 h 32"/>
                <a:gd name="T6" fmla="*/ 1 w 65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2">
                  <a:moveTo>
                    <a:pt x="1" y="0"/>
                  </a:moveTo>
                  <a:cubicBezTo>
                    <a:pt x="28" y="12"/>
                    <a:pt x="37" y="6"/>
                    <a:pt x="65" y="8"/>
                  </a:cubicBezTo>
                  <a:cubicBezTo>
                    <a:pt x="59" y="32"/>
                    <a:pt x="30" y="9"/>
                    <a:pt x="5" y="16"/>
                  </a:cubicBezTo>
                  <a:cubicBezTo>
                    <a:pt x="6" y="9"/>
                    <a:pt x="0" y="8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6774E7-2EB6-4487-940A-4784F53EF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925" y="1417638"/>
              <a:ext cx="76200" cy="46038"/>
            </a:xfrm>
            <a:custGeom>
              <a:avLst/>
              <a:gdLst>
                <a:gd name="T0" fmla="*/ 64 w 76"/>
                <a:gd name="T1" fmla="*/ 5 h 45"/>
                <a:gd name="T2" fmla="*/ 76 w 76"/>
                <a:gd name="T3" fmla="*/ 13 h 45"/>
                <a:gd name="T4" fmla="*/ 44 w 76"/>
                <a:gd name="T5" fmla="*/ 45 h 45"/>
                <a:gd name="T6" fmla="*/ 0 w 76"/>
                <a:gd name="T7" fmla="*/ 21 h 45"/>
                <a:gd name="T8" fmla="*/ 64 w 76"/>
                <a:gd name="T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64" y="5"/>
                  </a:moveTo>
                  <a:cubicBezTo>
                    <a:pt x="69" y="6"/>
                    <a:pt x="70" y="12"/>
                    <a:pt x="76" y="13"/>
                  </a:cubicBezTo>
                  <a:cubicBezTo>
                    <a:pt x="72" y="31"/>
                    <a:pt x="57" y="37"/>
                    <a:pt x="44" y="45"/>
                  </a:cubicBezTo>
                  <a:cubicBezTo>
                    <a:pt x="37" y="29"/>
                    <a:pt x="22" y="22"/>
                    <a:pt x="0" y="21"/>
                  </a:cubicBezTo>
                  <a:cubicBezTo>
                    <a:pt x="9" y="0"/>
                    <a:pt x="46" y="35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06E3F57-58E3-4090-91BA-5D01CD0E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0" y="1427163"/>
              <a:ext cx="69850" cy="31750"/>
            </a:xfrm>
            <a:custGeom>
              <a:avLst/>
              <a:gdLst>
                <a:gd name="T0" fmla="*/ 57 w 69"/>
                <a:gd name="T1" fmla="*/ 0 h 31"/>
                <a:gd name="T2" fmla="*/ 57 w 69"/>
                <a:gd name="T3" fmla="*/ 20 h 31"/>
                <a:gd name="T4" fmla="*/ 13 w 69"/>
                <a:gd name="T5" fmla="*/ 28 h 31"/>
                <a:gd name="T6" fmla="*/ 5 w 69"/>
                <a:gd name="T7" fmla="*/ 12 h 31"/>
                <a:gd name="T8" fmla="*/ 57 w 6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1">
                  <a:moveTo>
                    <a:pt x="57" y="0"/>
                  </a:moveTo>
                  <a:cubicBezTo>
                    <a:pt x="69" y="3"/>
                    <a:pt x="52" y="10"/>
                    <a:pt x="57" y="20"/>
                  </a:cubicBezTo>
                  <a:cubicBezTo>
                    <a:pt x="42" y="23"/>
                    <a:pt x="33" y="31"/>
                    <a:pt x="13" y="28"/>
                  </a:cubicBezTo>
                  <a:cubicBezTo>
                    <a:pt x="18" y="15"/>
                    <a:pt x="0" y="25"/>
                    <a:pt x="5" y="12"/>
                  </a:cubicBezTo>
                  <a:cubicBezTo>
                    <a:pt x="23" y="9"/>
                    <a:pt x="45" y="1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03F0BC3-2B13-4925-863F-62B8DCCD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1427163"/>
              <a:ext cx="25400" cy="22225"/>
            </a:xfrm>
            <a:custGeom>
              <a:avLst/>
              <a:gdLst>
                <a:gd name="T0" fmla="*/ 14 w 25"/>
                <a:gd name="T1" fmla="*/ 0 h 22"/>
                <a:gd name="T2" fmla="*/ 2 w 25"/>
                <a:gd name="T3" fmla="*/ 20 h 22"/>
                <a:gd name="T4" fmla="*/ 14 w 25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2">
                  <a:moveTo>
                    <a:pt x="14" y="0"/>
                  </a:moveTo>
                  <a:cubicBezTo>
                    <a:pt x="25" y="6"/>
                    <a:pt x="12" y="22"/>
                    <a:pt x="2" y="20"/>
                  </a:cubicBezTo>
                  <a:cubicBezTo>
                    <a:pt x="0" y="7"/>
                    <a:pt x="13" y="9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33F75A0-A36B-496D-AD2B-F4493A8ED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5" y="1427163"/>
              <a:ext cx="31750" cy="30163"/>
            </a:xfrm>
            <a:custGeom>
              <a:avLst/>
              <a:gdLst>
                <a:gd name="T0" fmla="*/ 19 w 32"/>
                <a:gd name="T1" fmla="*/ 0 h 29"/>
                <a:gd name="T2" fmla="*/ 31 w 32"/>
                <a:gd name="T3" fmla="*/ 20 h 29"/>
                <a:gd name="T4" fmla="*/ 11 w 32"/>
                <a:gd name="T5" fmla="*/ 24 h 29"/>
                <a:gd name="T6" fmla="*/ 19 w 32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9">
                  <a:moveTo>
                    <a:pt x="19" y="0"/>
                  </a:moveTo>
                  <a:cubicBezTo>
                    <a:pt x="18" y="11"/>
                    <a:pt x="19" y="22"/>
                    <a:pt x="31" y="20"/>
                  </a:cubicBezTo>
                  <a:cubicBezTo>
                    <a:pt x="32" y="29"/>
                    <a:pt x="17" y="22"/>
                    <a:pt x="11" y="24"/>
                  </a:cubicBezTo>
                  <a:cubicBezTo>
                    <a:pt x="14" y="9"/>
                    <a:pt x="0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F9681BD-14DA-4E1E-8E26-3CAE17B31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750" y="1431925"/>
              <a:ext cx="23812" cy="15875"/>
            </a:xfrm>
            <a:custGeom>
              <a:avLst/>
              <a:gdLst>
                <a:gd name="T0" fmla="*/ 0 w 24"/>
                <a:gd name="T1" fmla="*/ 16 h 16"/>
                <a:gd name="T2" fmla="*/ 24 w 24"/>
                <a:gd name="T3" fmla="*/ 0 h 16"/>
                <a:gd name="T4" fmla="*/ 0 w 2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6">
                  <a:moveTo>
                    <a:pt x="0" y="16"/>
                  </a:moveTo>
                  <a:cubicBezTo>
                    <a:pt x="4" y="7"/>
                    <a:pt x="12" y="1"/>
                    <a:pt x="24" y="0"/>
                  </a:cubicBezTo>
                  <a:cubicBezTo>
                    <a:pt x="20" y="9"/>
                    <a:pt x="12" y="15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8C12D77-04C5-45E4-9902-1A04CFF61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0" y="1431925"/>
              <a:ext cx="15875" cy="22225"/>
            </a:xfrm>
            <a:custGeom>
              <a:avLst/>
              <a:gdLst>
                <a:gd name="T0" fmla="*/ 1 w 15"/>
                <a:gd name="T1" fmla="*/ 0 h 22"/>
                <a:gd name="T2" fmla="*/ 13 w 15"/>
                <a:gd name="T3" fmla="*/ 20 h 22"/>
                <a:gd name="T4" fmla="*/ 1 w 15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1" y="0"/>
                  </a:moveTo>
                  <a:cubicBezTo>
                    <a:pt x="8" y="4"/>
                    <a:pt x="15" y="7"/>
                    <a:pt x="13" y="20"/>
                  </a:cubicBezTo>
                  <a:cubicBezTo>
                    <a:pt x="1" y="22"/>
                    <a:pt x="0" y="1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680F2F3-DA88-42A2-A1F2-B9AD5987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1439863"/>
              <a:ext cx="52387" cy="28575"/>
            </a:xfrm>
            <a:custGeom>
              <a:avLst/>
              <a:gdLst>
                <a:gd name="T0" fmla="*/ 52 w 52"/>
                <a:gd name="T1" fmla="*/ 0 h 28"/>
                <a:gd name="T2" fmla="*/ 0 w 52"/>
                <a:gd name="T3" fmla="*/ 28 h 28"/>
                <a:gd name="T4" fmla="*/ 52 w 5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8">
                  <a:moveTo>
                    <a:pt x="52" y="0"/>
                  </a:moveTo>
                  <a:cubicBezTo>
                    <a:pt x="46" y="21"/>
                    <a:pt x="26" y="28"/>
                    <a:pt x="0" y="28"/>
                  </a:cubicBezTo>
                  <a:cubicBezTo>
                    <a:pt x="6" y="8"/>
                    <a:pt x="25" y="0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C921631-394C-467D-8EAE-A28A8ECC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1447800"/>
              <a:ext cx="25400" cy="17463"/>
            </a:xfrm>
            <a:custGeom>
              <a:avLst/>
              <a:gdLst>
                <a:gd name="T0" fmla="*/ 13 w 25"/>
                <a:gd name="T1" fmla="*/ 0 h 17"/>
                <a:gd name="T2" fmla="*/ 25 w 25"/>
                <a:gd name="T3" fmla="*/ 0 h 17"/>
                <a:gd name="T4" fmla="*/ 5 w 25"/>
                <a:gd name="T5" fmla="*/ 16 h 17"/>
                <a:gd name="T6" fmla="*/ 13 w 25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13" y="0"/>
                  </a:moveTo>
                  <a:cubicBezTo>
                    <a:pt x="17" y="0"/>
                    <a:pt x="21" y="0"/>
                    <a:pt x="25" y="0"/>
                  </a:cubicBezTo>
                  <a:cubicBezTo>
                    <a:pt x="24" y="11"/>
                    <a:pt x="18" y="17"/>
                    <a:pt x="5" y="16"/>
                  </a:cubicBezTo>
                  <a:cubicBezTo>
                    <a:pt x="0" y="3"/>
                    <a:pt x="18" y="13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04E0ACE-C11C-4351-B432-A4EF7D98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975" y="1450975"/>
              <a:ext cx="120650" cy="44450"/>
            </a:xfrm>
            <a:custGeom>
              <a:avLst/>
              <a:gdLst>
                <a:gd name="T0" fmla="*/ 120 w 120"/>
                <a:gd name="T1" fmla="*/ 0 h 44"/>
                <a:gd name="T2" fmla="*/ 28 w 120"/>
                <a:gd name="T3" fmla="*/ 44 h 44"/>
                <a:gd name="T4" fmla="*/ 0 w 120"/>
                <a:gd name="T5" fmla="*/ 24 h 44"/>
                <a:gd name="T6" fmla="*/ 120 w 120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44">
                  <a:moveTo>
                    <a:pt x="120" y="0"/>
                  </a:moveTo>
                  <a:cubicBezTo>
                    <a:pt x="99" y="34"/>
                    <a:pt x="53" y="17"/>
                    <a:pt x="28" y="44"/>
                  </a:cubicBezTo>
                  <a:cubicBezTo>
                    <a:pt x="13" y="38"/>
                    <a:pt x="13" y="35"/>
                    <a:pt x="0" y="24"/>
                  </a:cubicBezTo>
                  <a:cubicBezTo>
                    <a:pt x="21" y="7"/>
                    <a:pt x="76" y="1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C20A0B9-0428-48F1-8199-A7B86A948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388" y="1457325"/>
              <a:ext cx="22225" cy="23813"/>
            </a:xfrm>
            <a:custGeom>
              <a:avLst/>
              <a:gdLst>
                <a:gd name="T0" fmla="*/ 21 w 21"/>
                <a:gd name="T1" fmla="*/ 11 h 24"/>
                <a:gd name="T2" fmla="*/ 1 w 21"/>
                <a:gd name="T3" fmla="*/ 15 h 24"/>
                <a:gd name="T4" fmla="*/ 5 w 21"/>
                <a:gd name="T5" fmla="*/ 3 h 24"/>
                <a:gd name="T6" fmla="*/ 21 w 21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1"/>
                  </a:moveTo>
                  <a:cubicBezTo>
                    <a:pt x="17" y="24"/>
                    <a:pt x="14" y="13"/>
                    <a:pt x="1" y="15"/>
                  </a:cubicBezTo>
                  <a:cubicBezTo>
                    <a:pt x="0" y="9"/>
                    <a:pt x="5" y="8"/>
                    <a:pt x="5" y="3"/>
                  </a:cubicBezTo>
                  <a:cubicBezTo>
                    <a:pt x="16" y="0"/>
                    <a:pt x="13" y="11"/>
                    <a:pt x="2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0BCFAD0-4415-4A1A-B52A-360EED435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1465263"/>
              <a:ext cx="31750" cy="34925"/>
            </a:xfrm>
            <a:custGeom>
              <a:avLst/>
              <a:gdLst>
                <a:gd name="T0" fmla="*/ 12 w 31"/>
                <a:gd name="T1" fmla="*/ 2 h 34"/>
                <a:gd name="T2" fmla="*/ 24 w 31"/>
                <a:gd name="T3" fmla="*/ 22 h 34"/>
                <a:gd name="T4" fmla="*/ 0 w 31"/>
                <a:gd name="T5" fmla="*/ 34 h 34"/>
                <a:gd name="T6" fmla="*/ 12 w 31"/>
                <a:gd name="T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4">
                  <a:moveTo>
                    <a:pt x="12" y="2"/>
                  </a:moveTo>
                  <a:cubicBezTo>
                    <a:pt x="31" y="0"/>
                    <a:pt x="5" y="21"/>
                    <a:pt x="24" y="22"/>
                  </a:cubicBezTo>
                  <a:cubicBezTo>
                    <a:pt x="20" y="30"/>
                    <a:pt x="12" y="34"/>
                    <a:pt x="0" y="34"/>
                  </a:cubicBezTo>
                  <a:cubicBezTo>
                    <a:pt x="3" y="22"/>
                    <a:pt x="14" y="19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98F9AFC-D6DA-442E-BCE5-8B512C5D5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725" y="1471613"/>
              <a:ext cx="23812" cy="12700"/>
            </a:xfrm>
            <a:custGeom>
              <a:avLst/>
              <a:gdLst>
                <a:gd name="T0" fmla="*/ 1 w 25"/>
                <a:gd name="T1" fmla="*/ 0 h 13"/>
                <a:gd name="T2" fmla="*/ 25 w 25"/>
                <a:gd name="T3" fmla="*/ 12 h 13"/>
                <a:gd name="T4" fmla="*/ 1 w 2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1" y="0"/>
                  </a:moveTo>
                  <a:cubicBezTo>
                    <a:pt x="13" y="0"/>
                    <a:pt x="25" y="0"/>
                    <a:pt x="25" y="12"/>
                  </a:cubicBezTo>
                  <a:cubicBezTo>
                    <a:pt x="18" y="7"/>
                    <a:pt x="0" y="1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263BF14-BC0E-483F-98D5-2988D75A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450" y="1473200"/>
              <a:ext cx="26987" cy="19050"/>
            </a:xfrm>
            <a:custGeom>
              <a:avLst/>
              <a:gdLst>
                <a:gd name="T0" fmla="*/ 1 w 26"/>
                <a:gd name="T1" fmla="*/ 3 h 19"/>
                <a:gd name="T2" fmla="*/ 25 w 26"/>
                <a:gd name="T3" fmla="*/ 7 h 19"/>
                <a:gd name="T4" fmla="*/ 5 w 26"/>
                <a:gd name="T5" fmla="*/ 19 h 19"/>
                <a:gd name="T6" fmla="*/ 1 w 26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9">
                  <a:moveTo>
                    <a:pt x="1" y="3"/>
                  </a:moveTo>
                  <a:cubicBezTo>
                    <a:pt x="13" y="0"/>
                    <a:pt x="13" y="10"/>
                    <a:pt x="25" y="7"/>
                  </a:cubicBezTo>
                  <a:cubicBezTo>
                    <a:pt x="26" y="19"/>
                    <a:pt x="12" y="15"/>
                    <a:pt x="5" y="19"/>
                  </a:cubicBezTo>
                  <a:cubicBezTo>
                    <a:pt x="6" y="12"/>
                    <a:pt x="0" y="1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AF24849-7EAF-4689-AEE7-6DDE347D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1474788"/>
              <a:ext cx="25400" cy="28575"/>
            </a:xfrm>
            <a:custGeom>
              <a:avLst/>
              <a:gdLst>
                <a:gd name="T0" fmla="*/ 0 w 26"/>
                <a:gd name="T1" fmla="*/ 9 h 29"/>
                <a:gd name="T2" fmla="*/ 20 w 26"/>
                <a:gd name="T3" fmla="*/ 1 h 29"/>
                <a:gd name="T4" fmla="*/ 16 w 26"/>
                <a:gd name="T5" fmla="*/ 29 h 29"/>
                <a:gd name="T6" fmla="*/ 0 w 26"/>
                <a:gd name="T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0" y="9"/>
                  </a:moveTo>
                  <a:cubicBezTo>
                    <a:pt x="3" y="3"/>
                    <a:pt x="10" y="0"/>
                    <a:pt x="20" y="1"/>
                  </a:cubicBezTo>
                  <a:cubicBezTo>
                    <a:pt x="9" y="10"/>
                    <a:pt x="26" y="21"/>
                    <a:pt x="16" y="29"/>
                  </a:cubicBezTo>
                  <a:cubicBezTo>
                    <a:pt x="7" y="26"/>
                    <a:pt x="11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D40FE42-EF7B-405F-A5C8-59429A14B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963" y="1479550"/>
              <a:ext cx="60325" cy="28575"/>
            </a:xfrm>
            <a:custGeom>
              <a:avLst/>
              <a:gdLst>
                <a:gd name="T0" fmla="*/ 56 w 61"/>
                <a:gd name="T1" fmla="*/ 0 h 28"/>
                <a:gd name="T2" fmla="*/ 56 w 61"/>
                <a:gd name="T3" fmla="*/ 16 h 28"/>
                <a:gd name="T4" fmla="*/ 0 w 61"/>
                <a:gd name="T5" fmla="*/ 28 h 28"/>
                <a:gd name="T6" fmla="*/ 56 w 6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8">
                  <a:moveTo>
                    <a:pt x="56" y="0"/>
                  </a:moveTo>
                  <a:cubicBezTo>
                    <a:pt x="61" y="9"/>
                    <a:pt x="46" y="15"/>
                    <a:pt x="56" y="16"/>
                  </a:cubicBezTo>
                  <a:cubicBezTo>
                    <a:pt x="35" y="22"/>
                    <a:pt x="17" y="27"/>
                    <a:pt x="0" y="28"/>
                  </a:cubicBezTo>
                  <a:cubicBezTo>
                    <a:pt x="6" y="6"/>
                    <a:pt x="35" y="7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7D4B382-851A-480F-B750-D45096835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1479550"/>
              <a:ext cx="65087" cy="30163"/>
            </a:xfrm>
            <a:custGeom>
              <a:avLst/>
              <a:gdLst>
                <a:gd name="T0" fmla="*/ 64 w 65"/>
                <a:gd name="T1" fmla="*/ 17 h 31"/>
                <a:gd name="T2" fmla="*/ 60 w 65"/>
                <a:gd name="T3" fmla="*/ 29 h 31"/>
                <a:gd name="T4" fmla="*/ 0 w 65"/>
                <a:gd name="T5" fmla="*/ 21 h 31"/>
                <a:gd name="T6" fmla="*/ 8 w 65"/>
                <a:gd name="T7" fmla="*/ 1 h 31"/>
                <a:gd name="T8" fmla="*/ 16 w 65"/>
                <a:gd name="T9" fmla="*/ 17 h 31"/>
                <a:gd name="T10" fmla="*/ 64 w 65"/>
                <a:gd name="T11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1">
                  <a:moveTo>
                    <a:pt x="64" y="17"/>
                  </a:moveTo>
                  <a:cubicBezTo>
                    <a:pt x="65" y="23"/>
                    <a:pt x="60" y="24"/>
                    <a:pt x="60" y="29"/>
                  </a:cubicBezTo>
                  <a:cubicBezTo>
                    <a:pt x="43" y="23"/>
                    <a:pt x="16" y="27"/>
                    <a:pt x="0" y="21"/>
                  </a:cubicBezTo>
                  <a:cubicBezTo>
                    <a:pt x="2" y="13"/>
                    <a:pt x="11" y="14"/>
                    <a:pt x="8" y="1"/>
                  </a:cubicBezTo>
                  <a:cubicBezTo>
                    <a:pt x="15" y="2"/>
                    <a:pt x="17" y="8"/>
                    <a:pt x="16" y="17"/>
                  </a:cubicBezTo>
                  <a:cubicBezTo>
                    <a:pt x="34" y="0"/>
                    <a:pt x="42" y="31"/>
                    <a:pt x="6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34624AF-99D9-4F63-9D7A-C38888DE7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63" y="1479550"/>
              <a:ext cx="17462" cy="12700"/>
            </a:xfrm>
            <a:custGeom>
              <a:avLst/>
              <a:gdLst>
                <a:gd name="T0" fmla="*/ 17 w 17"/>
                <a:gd name="T1" fmla="*/ 1 h 14"/>
                <a:gd name="T2" fmla="*/ 17 w 17"/>
                <a:gd name="T3" fmla="*/ 9 h 14"/>
                <a:gd name="T4" fmla="*/ 1 w 17"/>
                <a:gd name="T5" fmla="*/ 13 h 14"/>
                <a:gd name="T6" fmla="*/ 17 w 17"/>
                <a:gd name="T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17" y="1"/>
                  </a:moveTo>
                  <a:cubicBezTo>
                    <a:pt x="15" y="5"/>
                    <a:pt x="12" y="8"/>
                    <a:pt x="17" y="9"/>
                  </a:cubicBezTo>
                  <a:cubicBezTo>
                    <a:pt x="16" y="14"/>
                    <a:pt x="7" y="12"/>
                    <a:pt x="1" y="13"/>
                  </a:cubicBezTo>
                  <a:cubicBezTo>
                    <a:pt x="0" y="2"/>
                    <a:pt x="7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2817829-35CF-4028-A109-7F285128F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1484313"/>
              <a:ext cx="19050" cy="15875"/>
            </a:xfrm>
            <a:custGeom>
              <a:avLst/>
              <a:gdLst>
                <a:gd name="T0" fmla="*/ 0 w 20"/>
                <a:gd name="T1" fmla="*/ 0 h 16"/>
                <a:gd name="T2" fmla="*/ 0 w 20"/>
                <a:gd name="T3" fmla="*/ 16 h 16"/>
                <a:gd name="T4" fmla="*/ 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15" y="3"/>
                    <a:pt x="20" y="16"/>
                    <a:pt x="0" y="16"/>
                  </a:cubicBezTo>
                  <a:cubicBezTo>
                    <a:pt x="0" y="11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5CAAD13-BC37-4A5A-A7EA-180572806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363" y="1484313"/>
              <a:ext cx="55562" cy="25400"/>
            </a:xfrm>
            <a:custGeom>
              <a:avLst/>
              <a:gdLst>
                <a:gd name="T0" fmla="*/ 56 w 56"/>
                <a:gd name="T1" fmla="*/ 11 h 25"/>
                <a:gd name="T2" fmla="*/ 48 w 56"/>
                <a:gd name="T3" fmla="*/ 23 h 25"/>
                <a:gd name="T4" fmla="*/ 0 w 56"/>
                <a:gd name="T5" fmla="*/ 11 h 25"/>
                <a:gd name="T6" fmla="*/ 56 w 56"/>
                <a:gd name="T7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5">
                  <a:moveTo>
                    <a:pt x="56" y="11"/>
                  </a:moveTo>
                  <a:cubicBezTo>
                    <a:pt x="53" y="15"/>
                    <a:pt x="47" y="15"/>
                    <a:pt x="48" y="23"/>
                  </a:cubicBezTo>
                  <a:cubicBezTo>
                    <a:pt x="26" y="25"/>
                    <a:pt x="17" y="14"/>
                    <a:pt x="0" y="11"/>
                  </a:cubicBezTo>
                  <a:cubicBezTo>
                    <a:pt x="2" y="0"/>
                    <a:pt x="43" y="7"/>
                    <a:pt x="5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0A5AC66-DC9F-4F66-83E9-56A9F8395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538" y="1482725"/>
              <a:ext cx="49212" cy="30163"/>
            </a:xfrm>
            <a:custGeom>
              <a:avLst/>
              <a:gdLst>
                <a:gd name="T0" fmla="*/ 28 w 49"/>
                <a:gd name="T1" fmla="*/ 17 h 29"/>
                <a:gd name="T2" fmla="*/ 48 w 49"/>
                <a:gd name="T3" fmla="*/ 13 h 29"/>
                <a:gd name="T4" fmla="*/ 44 w 49"/>
                <a:gd name="T5" fmla="*/ 29 h 29"/>
                <a:gd name="T6" fmla="*/ 0 w 49"/>
                <a:gd name="T7" fmla="*/ 5 h 29"/>
                <a:gd name="T8" fmla="*/ 32 w 49"/>
                <a:gd name="T9" fmla="*/ 5 h 29"/>
                <a:gd name="T10" fmla="*/ 28 w 49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9">
                  <a:moveTo>
                    <a:pt x="28" y="17"/>
                  </a:moveTo>
                  <a:cubicBezTo>
                    <a:pt x="33" y="28"/>
                    <a:pt x="40" y="0"/>
                    <a:pt x="48" y="13"/>
                  </a:cubicBezTo>
                  <a:cubicBezTo>
                    <a:pt x="49" y="20"/>
                    <a:pt x="43" y="21"/>
                    <a:pt x="44" y="29"/>
                  </a:cubicBezTo>
                  <a:cubicBezTo>
                    <a:pt x="25" y="25"/>
                    <a:pt x="7" y="20"/>
                    <a:pt x="0" y="5"/>
                  </a:cubicBezTo>
                  <a:cubicBezTo>
                    <a:pt x="11" y="5"/>
                    <a:pt x="21" y="5"/>
                    <a:pt x="32" y="5"/>
                  </a:cubicBezTo>
                  <a:cubicBezTo>
                    <a:pt x="32" y="11"/>
                    <a:pt x="33" y="16"/>
                    <a:pt x="2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AE7FB90-DB43-4418-A40C-DE96F858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113" y="1490663"/>
              <a:ext cx="30162" cy="14288"/>
            </a:xfrm>
            <a:custGeom>
              <a:avLst/>
              <a:gdLst>
                <a:gd name="T0" fmla="*/ 6 w 30"/>
                <a:gd name="T1" fmla="*/ 1 h 14"/>
                <a:gd name="T2" fmla="*/ 30 w 30"/>
                <a:gd name="T3" fmla="*/ 5 h 14"/>
                <a:gd name="T4" fmla="*/ 6 w 30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4">
                  <a:moveTo>
                    <a:pt x="6" y="1"/>
                  </a:moveTo>
                  <a:cubicBezTo>
                    <a:pt x="16" y="0"/>
                    <a:pt x="25" y="0"/>
                    <a:pt x="30" y="5"/>
                  </a:cubicBezTo>
                  <a:cubicBezTo>
                    <a:pt x="30" y="11"/>
                    <a:pt x="0" y="14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77BE3EF-315E-4099-9C70-C40E8669A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563" y="1493838"/>
              <a:ext cx="20637" cy="30163"/>
            </a:xfrm>
            <a:custGeom>
              <a:avLst/>
              <a:gdLst>
                <a:gd name="T0" fmla="*/ 21 w 21"/>
                <a:gd name="T1" fmla="*/ 6 h 30"/>
                <a:gd name="T2" fmla="*/ 17 w 21"/>
                <a:gd name="T3" fmla="*/ 26 h 30"/>
                <a:gd name="T4" fmla="*/ 1 w 21"/>
                <a:gd name="T5" fmla="*/ 30 h 30"/>
                <a:gd name="T6" fmla="*/ 1 w 21"/>
                <a:gd name="T7" fmla="*/ 10 h 30"/>
                <a:gd name="T8" fmla="*/ 21 w 21"/>
                <a:gd name="T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21" y="6"/>
                  </a:moveTo>
                  <a:cubicBezTo>
                    <a:pt x="11" y="13"/>
                    <a:pt x="17" y="11"/>
                    <a:pt x="17" y="26"/>
                  </a:cubicBezTo>
                  <a:cubicBezTo>
                    <a:pt x="13" y="29"/>
                    <a:pt x="8" y="30"/>
                    <a:pt x="1" y="30"/>
                  </a:cubicBezTo>
                  <a:cubicBezTo>
                    <a:pt x="0" y="18"/>
                    <a:pt x="17" y="15"/>
                    <a:pt x="1" y="10"/>
                  </a:cubicBezTo>
                  <a:cubicBezTo>
                    <a:pt x="1" y="0"/>
                    <a:pt x="16" y="1"/>
                    <a:pt x="2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4357962-E829-463C-A428-B6F8CB1D5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438" y="1495425"/>
              <a:ext cx="44450" cy="26988"/>
            </a:xfrm>
            <a:custGeom>
              <a:avLst/>
              <a:gdLst>
                <a:gd name="T0" fmla="*/ 40 w 44"/>
                <a:gd name="T1" fmla="*/ 0 h 26"/>
                <a:gd name="T2" fmla="*/ 28 w 44"/>
                <a:gd name="T3" fmla="*/ 20 h 26"/>
                <a:gd name="T4" fmla="*/ 4 w 44"/>
                <a:gd name="T5" fmla="*/ 12 h 26"/>
                <a:gd name="T6" fmla="*/ 40 w 44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40" y="0"/>
                  </a:moveTo>
                  <a:cubicBezTo>
                    <a:pt x="44" y="15"/>
                    <a:pt x="25" y="6"/>
                    <a:pt x="28" y="20"/>
                  </a:cubicBezTo>
                  <a:cubicBezTo>
                    <a:pt x="20" y="18"/>
                    <a:pt x="0" y="26"/>
                    <a:pt x="4" y="12"/>
                  </a:cubicBezTo>
                  <a:cubicBezTo>
                    <a:pt x="21" y="26"/>
                    <a:pt x="2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BC11BC8-C503-4567-8DCA-50E04D780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503363"/>
              <a:ext cx="26987" cy="20638"/>
            </a:xfrm>
            <a:custGeom>
              <a:avLst/>
              <a:gdLst>
                <a:gd name="T0" fmla="*/ 9 w 27"/>
                <a:gd name="T1" fmla="*/ 0 h 20"/>
                <a:gd name="T2" fmla="*/ 9 w 27"/>
                <a:gd name="T3" fmla="*/ 20 h 20"/>
                <a:gd name="T4" fmla="*/ 9 w 27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0">
                  <a:moveTo>
                    <a:pt x="9" y="0"/>
                  </a:moveTo>
                  <a:cubicBezTo>
                    <a:pt x="27" y="3"/>
                    <a:pt x="18" y="16"/>
                    <a:pt x="9" y="20"/>
                  </a:cubicBezTo>
                  <a:cubicBezTo>
                    <a:pt x="0" y="19"/>
                    <a:pt x="7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922DD39-A8AA-4CD3-BC3D-AE3B8109B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600" y="1514475"/>
              <a:ext cx="19050" cy="14288"/>
            </a:xfrm>
            <a:custGeom>
              <a:avLst/>
              <a:gdLst>
                <a:gd name="T0" fmla="*/ 17 w 18"/>
                <a:gd name="T1" fmla="*/ 1 h 14"/>
                <a:gd name="T2" fmla="*/ 1 w 18"/>
                <a:gd name="T3" fmla="*/ 13 h 14"/>
                <a:gd name="T4" fmla="*/ 17 w 18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7" y="1"/>
                  </a:moveTo>
                  <a:cubicBezTo>
                    <a:pt x="18" y="12"/>
                    <a:pt x="11" y="14"/>
                    <a:pt x="1" y="13"/>
                  </a:cubicBezTo>
                  <a:cubicBezTo>
                    <a:pt x="0" y="2"/>
                    <a:pt x="7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C7ED4F7-813B-405B-AAF4-070331AB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1525588"/>
              <a:ext cx="39687" cy="30163"/>
            </a:xfrm>
            <a:custGeom>
              <a:avLst/>
              <a:gdLst>
                <a:gd name="T0" fmla="*/ 40 w 40"/>
                <a:gd name="T1" fmla="*/ 6 h 29"/>
                <a:gd name="T2" fmla="*/ 0 w 40"/>
                <a:gd name="T3" fmla="*/ 6 h 29"/>
                <a:gd name="T4" fmla="*/ 40 w 40"/>
                <a:gd name="T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40" y="6"/>
                  </a:moveTo>
                  <a:cubicBezTo>
                    <a:pt x="37" y="24"/>
                    <a:pt x="2" y="29"/>
                    <a:pt x="0" y="6"/>
                  </a:cubicBezTo>
                  <a:cubicBezTo>
                    <a:pt x="14" y="11"/>
                    <a:pt x="17" y="0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69F24B7-1B48-4B3D-96EA-4963288A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1520825"/>
              <a:ext cx="36512" cy="44450"/>
            </a:xfrm>
            <a:custGeom>
              <a:avLst/>
              <a:gdLst>
                <a:gd name="T0" fmla="*/ 36 w 36"/>
                <a:gd name="T1" fmla="*/ 31 h 44"/>
                <a:gd name="T2" fmla="*/ 4 w 36"/>
                <a:gd name="T3" fmla="*/ 27 h 44"/>
                <a:gd name="T4" fmla="*/ 0 w 36"/>
                <a:gd name="T5" fmla="*/ 19 h 44"/>
                <a:gd name="T6" fmla="*/ 36 w 36"/>
                <a:gd name="T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36" y="31"/>
                  </a:moveTo>
                  <a:cubicBezTo>
                    <a:pt x="27" y="44"/>
                    <a:pt x="18" y="22"/>
                    <a:pt x="4" y="27"/>
                  </a:cubicBezTo>
                  <a:cubicBezTo>
                    <a:pt x="8" y="22"/>
                    <a:pt x="7" y="19"/>
                    <a:pt x="0" y="19"/>
                  </a:cubicBezTo>
                  <a:cubicBezTo>
                    <a:pt x="9" y="0"/>
                    <a:pt x="19" y="33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65DB6F3-7C5B-4A02-A788-B22999E6C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938" y="1552575"/>
              <a:ext cx="133350" cy="65088"/>
            </a:xfrm>
            <a:custGeom>
              <a:avLst/>
              <a:gdLst>
                <a:gd name="T0" fmla="*/ 64 w 132"/>
                <a:gd name="T1" fmla="*/ 0 h 64"/>
                <a:gd name="T2" fmla="*/ 76 w 132"/>
                <a:gd name="T3" fmla="*/ 4 h 64"/>
                <a:gd name="T4" fmla="*/ 76 w 132"/>
                <a:gd name="T5" fmla="*/ 20 h 64"/>
                <a:gd name="T6" fmla="*/ 132 w 132"/>
                <a:gd name="T7" fmla="*/ 32 h 64"/>
                <a:gd name="T8" fmla="*/ 100 w 132"/>
                <a:gd name="T9" fmla="*/ 64 h 64"/>
                <a:gd name="T10" fmla="*/ 24 w 132"/>
                <a:gd name="T11" fmla="*/ 52 h 64"/>
                <a:gd name="T12" fmla="*/ 0 w 132"/>
                <a:gd name="T13" fmla="*/ 36 h 64"/>
                <a:gd name="T14" fmla="*/ 56 w 132"/>
                <a:gd name="T15" fmla="*/ 32 h 64"/>
                <a:gd name="T16" fmla="*/ 64 w 13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4">
                  <a:moveTo>
                    <a:pt x="64" y="0"/>
                  </a:moveTo>
                  <a:cubicBezTo>
                    <a:pt x="67" y="2"/>
                    <a:pt x="70" y="4"/>
                    <a:pt x="76" y="4"/>
                  </a:cubicBezTo>
                  <a:cubicBezTo>
                    <a:pt x="79" y="11"/>
                    <a:pt x="80" y="16"/>
                    <a:pt x="76" y="20"/>
                  </a:cubicBezTo>
                  <a:cubicBezTo>
                    <a:pt x="87" y="37"/>
                    <a:pt x="110" y="37"/>
                    <a:pt x="132" y="32"/>
                  </a:cubicBezTo>
                  <a:cubicBezTo>
                    <a:pt x="124" y="46"/>
                    <a:pt x="113" y="55"/>
                    <a:pt x="100" y="64"/>
                  </a:cubicBezTo>
                  <a:cubicBezTo>
                    <a:pt x="120" y="27"/>
                    <a:pt x="24" y="31"/>
                    <a:pt x="24" y="52"/>
                  </a:cubicBezTo>
                  <a:cubicBezTo>
                    <a:pt x="12" y="50"/>
                    <a:pt x="21" y="29"/>
                    <a:pt x="0" y="36"/>
                  </a:cubicBezTo>
                  <a:cubicBezTo>
                    <a:pt x="11" y="27"/>
                    <a:pt x="39" y="35"/>
                    <a:pt x="56" y="32"/>
                  </a:cubicBezTo>
                  <a:cubicBezTo>
                    <a:pt x="70" y="24"/>
                    <a:pt x="56" y="13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F576852-5486-427E-BB83-73B21F4F2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1555750"/>
              <a:ext cx="44450" cy="20638"/>
            </a:xfrm>
            <a:custGeom>
              <a:avLst/>
              <a:gdLst>
                <a:gd name="T0" fmla="*/ 0 w 44"/>
                <a:gd name="T1" fmla="*/ 9 h 21"/>
                <a:gd name="T2" fmla="*/ 44 w 44"/>
                <a:gd name="T3" fmla="*/ 5 h 21"/>
                <a:gd name="T4" fmla="*/ 0 w 44"/>
                <a:gd name="T5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0" y="9"/>
                  </a:moveTo>
                  <a:cubicBezTo>
                    <a:pt x="7" y="0"/>
                    <a:pt x="31" y="8"/>
                    <a:pt x="44" y="5"/>
                  </a:cubicBezTo>
                  <a:cubicBezTo>
                    <a:pt x="39" y="21"/>
                    <a:pt x="13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784D98E-8E87-46BD-9662-EE63CF5FE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5" y="1557338"/>
              <a:ext cx="38100" cy="28575"/>
            </a:xfrm>
            <a:custGeom>
              <a:avLst/>
              <a:gdLst>
                <a:gd name="T0" fmla="*/ 1 w 37"/>
                <a:gd name="T1" fmla="*/ 4 h 29"/>
                <a:gd name="T2" fmla="*/ 25 w 37"/>
                <a:gd name="T3" fmla="*/ 4 h 29"/>
                <a:gd name="T4" fmla="*/ 37 w 37"/>
                <a:gd name="T5" fmla="*/ 16 h 29"/>
                <a:gd name="T6" fmla="*/ 21 w 37"/>
                <a:gd name="T7" fmla="*/ 28 h 29"/>
                <a:gd name="T8" fmla="*/ 1 w 37"/>
                <a:gd name="T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1" y="4"/>
                  </a:moveTo>
                  <a:cubicBezTo>
                    <a:pt x="9" y="4"/>
                    <a:pt x="17" y="4"/>
                    <a:pt x="25" y="4"/>
                  </a:cubicBezTo>
                  <a:cubicBezTo>
                    <a:pt x="23" y="14"/>
                    <a:pt x="27" y="18"/>
                    <a:pt x="37" y="16"/>
                  </a:cubicBezTo>
                  <a:cubicBezTo>
                    <a:pt x="34" y="22"/>
                    <a:pt x="31" y="29"/>
                    <a:pt x="21" y="28"/>
                  </a:cubicBezTo>
                  <a:cubicBezTo>
                    <a:pt x="26" y="0"/>
                    <a:pt x="0" y="28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D78F1E4-75DC-4558-8267-372B82E2C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925" y="1558925"/>
              <a:ext cx="30162" cy="23813"/>
            </a:xfrm>
            <a:custGeom>
              <a:avLst/>
              <a:gdLst>
                <a:gd name="T0" fmla="*/ 7 w 30"/>
                <a:gd name="T1" fmla="*/ 22 h 24"/>
                <a:gd name="T2" fmla="*/ 27 w 30"/>
                <a:gd name="T3" fmla="*/ 18 h 24"/>
                <a:gd name="T4" fmla="*/ 7 w 30"/>
                <a:gd name="T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7" y="22"/>
                  </a:moveTo>
                  <a:cubicBezTo>
                    <a:pt x="0" y="3"/>
                    <a:pt x="30" y="0"/>
                    <a:pt x="27" y="18"/>
                  </a:cubicBezTo>
                  <a:cubicBezTo>
                    <a:pt x="16" y="15"/>
                    <a:pt x="17" y="24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EE4A64A-AAFE-4DE9-A439-EC2808B7A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463" y="1568450"/>
              <a:ext cx="49212" cy="47625"/>
            </a:xfrm>
            <a:custGeom>
              <a:avLst/>
              <a:gdLst>
                <a:gd name="T0" fmla="*/ 48 w 48"/>
                <a:gd name="T1" fmla="*/ 28 h 47"/>
                <a:gd name="T2" fmla="*/ 28 w 48"/>
                <a:gd name="T3" fmla="*/ 44 h 47"/>
                <a:gd name="T4" fmla="*/ 0 w 48"/>
                <a:gd name="T5" fmla="*/ 40 h 47"/>
                <a:gd name="T6" fmla="*/ 48 w 48"/>
                <a:gd name="T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28"/>
                  </a:moveTo>
                  <a:cubicBezTo>
                    <a:pt x="43" y="35"/>
                    <a:pt x="27" y="31"/>
                    <a:pt x="28" y="44"/>
                  </a:cubicBezTo>
                  <a:cubicBezTo>
                    <a:pt x="14" y="47"/>
                    <a:pt x="13" y="38"/>
                    <a:pt x="0" y="40"/>
                  </a:cubicBezTo>
                  <a:cubicBezTo>
                    <a:pt x="8" y="21"/>
                    <a:pt x="38" y="0"/>
                    <a:pt x="4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C8E6616-AE0E-4068-8798-85838D244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576388"/>
              <a:ext cx="55562" cy="50800"/>
            </a:xfrm>
            <a:custGeom>
              <a:avLst/>
              <a:gdLst>
                <a:gd name="T0" fmla="*/ 0 w 56"/>
                <a:gd name="T1" fmla="*/ 5 h 51"/>
                <a:gd name="T2" fmla="*/ 20 w 56"/>
                <a:gd name="T3" fmla="*/ 5 h 51"/>
                <a:gd name="T4" fmla="*/ 20 w 56"/>
                <a:gd name="T5" fmla="*/ 25 h 51"/>
                <a:gd name="T6" fmla="*/ 56 w 56"/>
                <a:gd name="T7" fmla="*/ 49 h 51"/>
                <a:gd name="T8" fmla="*/ 32 w 56"/>
                <a:gd name="T9" fmla="*/ 33 h 51"/>
                <a:gd name="T10" fmla="*/ 12 w 56"/>
                <a:gd name="T11" fmla="*/ 37 h 51"/>
                <a:gd name="T12" fmla="*/ 0 w 56"/>
                <a:gd name="T1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1">
                  <a:moveTo>
                    <a:pt x="0" y="5"/>
                  </a:moveTo>
                  <a:cubicBezTo>
                    <a:pt x="10" y="0"/>
                    <a:pt x="17" y="17"/>
                    <a:pt x="20" y="5"/>
                  </a:cubicBezTo>
                  <a:cubicBezTo>
                    <a:pt x="32" y="8"/>
                    <a:pt x="18" y="18"/>
                    <a:pt x="20" y="25"/>
                  </a:cubicBezTo>
                  <a:cubicBezTo>
                    <a:pt x="29" y="36"/>
                    <a:pt x="56" y="29"/>
                    <a:pt x="56" y="49"/>
                  </a:cubicBezTo>
                  <a:cubicBezTo>
                    <a:pt x="46" y="42"/>
                    <a:pt x="20" y="51"/>
                    <a:pt x="32" y="33"/>
                  </a:cubicBezTo>
                  <a:cubicBezTo>
                    <a:pt x="21" y="30"/>
                    <a:pt x="22" y="39"/>
                    <a:pt x="12" y="37"/>
                  </a:cubicBezTo>
                  <a:cubicBezTo>
                    <a:pt x="11" y="23"/>
                    <a:pt x="1" y="19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9B94329-1CC9-402F-96E2-3B982754E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1581150"/>
              <a:ext cx="33337" cy="20638"/>
            </a:xfrm>
            <a:custGeom>
              <a:avLst/>
              <a:gdLst>
                <a:gd name="T0" fmla="*/ 28 w 32"/>
                <a:gd name="T1" fmla="*/ 0 h 21"/>
                <a:gd name="T2" fmla="*/ 24 w 32"/>
                <a:gd name="T3" fmla="*/ 8 h 21"/>
                <a:gd name="T4" fmla="*/ 32 w 32"/>
                <a:gd name="T5" fmla="*/ 12 h 21"/>
                <a:gd name="T6" fmla="*/ 0 w 32"/>
                <a:gd name="T7" fmla="*/ 16 h 21"/>
                <a:gd name="T8" fmla="*/ 4 w 32"/>
                <a:gd name="T9" fmla="*/ 8 h 21"/>
                <a:gd name="T10" fmla="*/ 28 w 3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1">
                  <a:moveTo>
                    <a:pt x="28" y="0"/>
                  </a:moveTo>
                  <a:cubicBezTo>
                    <a:pt x="29" y="5"/>
                    <a:pt x="27" y="7"/>
                    <a:pt x="24" y="8"/>
                  </a:cubicBezTo>
                  <a:cubicBezTo>
                    <a:pt x="24" y="12"/>
                    <a:pt x="29" y="11"/>
                    <a:pt x="32" y="12"/>
                  </a:cubicBezTo>
                  <a:cubicBezTo>
                    <a:pt x="29" y="21"/>
                    <a:pt x="10" y="14"/>
                    <a:pt x="0" y="16"/>
                  </a:cubicBezTo>
                  <a:cubicBezTo>
                    <a:pt x="2" y="12"/>
                    <a:pt x="11" y="10"/>
                    <a:pt x="4" y="8"/>
                  </a:cubicBezTo>
                  <a:cubicBezTo>
                    <a:pt x="8" y="1"/>
                    <a:pt x="21" y="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0D5AB5B-3967-431C-AD6C-BF6DA63E3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850" y="1589088"/>
              <a:ext cx="20637" cy="17463"/>
            </a:xfrm>
            <a:custGeom>
              <a:avLst/>
              <a:gdLst>
                <a:gd name="T0" fmla="*/ 8 w 20"/>
                <a:gd name="T1" fmla="*/ 0 h 17"/>
                <a:gd name="T2" fmla="*/ 20 w 20"/>
                <a:gd name="T3" fmla="*/ 0 h 17"/>
                <a:gd name="T4" fmla="*/ 0 w 20"/>
                <a:gd name="T5" fmla="*/ 16 h 17"/>
                <a:gd name="T6" fmla="*/ 8 w 20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12" y="0"/>
                    <a:pt x="16" y="0"/>
                    <a:pt x="20" y="0"/>
                  </a:cubicBezTo>
                  <a:cubicBezTo>
                    <a:pt x="17" y="9"/>
                    <a:pt x="13" y="17"/>
                    <a:pt x="0" y="16"/>
                  </a:cubicBezTo>
                  <a:cubicBezTo>
                    <a:pt x="2" y="10"/>
                    <a:pt x="6" y="6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4F33441-6645-497E-AF7A-0315F6511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5" y="1604963"/>
              <a:ext cx="73025" cy="42863"/>
            </a:xfrm>
            <a:custGeom>
              <a:avLst/>
              <a:gdLst>
                <a:gd name="T0" fmla="*/ 44 w 72"/>
                <a:gd name="T1" fmla="*/ 12 h 43"/>
                <a:gd name="T2" fmla="*/ 72 w 72"/>
                <a:gd name="T3" fmla="*/ 12 h 43"/>
                <a:gd name="T4" fmla="*/ 0 w 72"/>
                <a:gd name="T5" fmla="*/ 24 h 43"/>
                <a:gd name="T6" fmla="*/ 8 w 72"/>
                <a:gd name="T7" fmla="*/ 20 h 43"/>
                <a:gd name="T8" fmla="*/ 4 w 72"/>
                <a:gd name="T9" fmla="*/ 0 h 43"/>
                <a:gd name="T10" fmla="*/ 60 w 72"/>
                <a:gd name="T11" fmla="*/ 8 h 43"/>
                <a:gd name="T12" fmla="*/ 44 w 72"/>
                <a:gd name="T13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43">
                  <a:moveTo>
                    <a:pt x="44" y="12"/>
                  </a:moveTo>
                  <a:cubicBezTo>
                    <a:pt x="53" y="35"/>
                    <a:pt x="63" y="0"/>
                    <a:pt x="72" y="12"/>
                  </a:cubicBezTo>
                  <a:cubicBezTo>
                    <a:pt x="57" y="43"/>
                    <a:pt x="21" y="4"/>
                    <a:pt x="0" y="24"/>
                  </a:cubicBezTo>
                  <a:cubicBezTo>
                    <a:pt x="0" y="20"/>
                    <a:pt x="5" y="21"/>
                    <a:pt x="8" y="20"/>
                  </a:cubicBezTo>
                  <a:cubicBezTo>
                    <a:pt x="10" y="10"/>
                    <a:pt x="1" y="11"/>
                    <a:pt x="4" y="0"/>
                  </a:cubicBezTo>
                  <a:cubicBezTo>
                    <a:pt x="26" y="15"/>
                    <a:pt x="32" y="0"/>
                    <a:pt x="60" y="8"/>
                  </a:cubicBezTo>
                  <a:cubicBezTo>
                    <a:pt x="59" y="13"/>
                    <a:pt x="50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1919A7D-02F8-4EEC-8753-E5C2BB809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0" y="1604963"/>
              <a:ext cx="41275" cy="23813"/>
            </a:xfrm>
            <a:custGeom>
              <a:avLst/>
              <a:gdLst>
                <a:gd name="T0" fmla="*/ 5 w 41"/>
                <a:gd name="T1" fmla="*/ 0 h 24"/>
                <a:gd name="T2" fmla="*/ 41 w 41"/>
                <a:gd name="T3" fmla="*/ 0 h 24"/>
                <a:gd name="T4" fmla="*/ 1 w 41"/>
                <a:gd name="T5" fmla="*/ 24 h 24"/>
                <a:gd name="T6" fmla="*/ 5 w 41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4">
                  <a:moveTo>
                    <a:pt x="5" y="0"/>
                  </a:moveTo>
                  <a:cubicBezTo>
                    <a:pt x="17" y="0"/>
                    <a:pt x="29" y="0"/>
                    <a:pt x="41" y="0"/>
                  </a:cubicBezTo>
                  <a:cubicBezTo>
                    <a:pt x="35" y="15"/>
                    <a:pt x="20" y="22"/>
                    <a:pt x="1" y="24"/>
                  </a:cubicBezTo>
                  <a:cubicBezTo>
                    <a:pt x="0" y="14"/>
                    <a:pt x="0" y="5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832477C-6DAD-4436-AA9D-569B5638E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088" y="1609725"/>
              <a:ext cx="30162" cy="19050"/>
            </a:xfrm>
            <a:custGeom>
              <a:avLst/>
              <a:gdLst>
                <a:gd name="T0" fmla="*/ 6 w 30"/>
                <a:gd name="T1" fmla="*/ 0 h 20"/>
                <a:gd name="T2" fmla="*/ 30 w 30"/>
                <a:gd name="T3" fmla="*/ 4 h 20"/>
                <a:gd name="T4" fmla="*/ 6 w 30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0">
                  <a:moveTo>
                    <a:pt x="6" y="0"/>
                  </a:moveTo>
                  <a:cubicBezTo>
                    <a:pt x="15" y="0"/>
                    <a:pt x="18" y="7"/>
                    <a:pt x="30" y="4"/>
                  </a:cubicBezTo>
                  <a:cubicBezTo>
                    <a:pt x="28" y="11"/>
                    <a:pt x="0" y="2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E5203EC-8349-4EDF-AF57-071C77AD2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1616075"/>
              <a:ext cx="28575" cy="26988"/>
            </a:xfrm>
            <a:custGeom>
              <a:avLst/>
              <a:gdLst>
                <a:gd name="T0" fmla="*/ 4 w 28"/>
                <a:gd name="T1" fmla="*/ 1 h 26"/>
                <a:gd name="T2" fmla="*/ 28 w 28"/>
                <a:gd name="T3" fmla="*/ 17 h 26"/>
                <a:gd name="T4" fmla="*/ 0 w 28"/>
                <a:gd name="T5" fmla="*/ 21 h 26"/>
                <a:gd name="T6" fmla="*/ 8 w 28"/>
                <a:gd name="T7" fmla="*/ 17 h 26"/>
                <a:gd name="T8" fmla="*/ 4 w 28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4" y="1"/>
                  </a:moveTo>
                  <a:cubicBezTo>
                    <a:pt x="19" y="0"/>
                    <a:pt x="8" y="24"/>
                    <a:pt x="28" y="17"/>
                  </a:cubicBezTo>
                  <a:cubicBezTo>
                    <a:pt x="26" y="26"/>
                    <a:pt x="8" y="19"/>
                    <a:pt x="0" y="21"/>
                  </a:cubicBezTo>
                  <a:cubicBezTo>
                    <a:pt x="0" y="17"/>
                    <a:pt x="5" y="18"/>
                    <a:pt x="8" y="17"/>
                  </a:cubicBezTo>
                  <a:cubicBezTo>
                    <a:pt x="5" y="13"/>
                    <a:pt x="4" y="8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5E59E1D-FCA7-4D59-AF64-3A574A490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1625600"/>
              <a:ext cx="23812" cy="15875"/>
            </a:xfrm>
            <a:custGeom>
              <a:avLst/>
              <a:gdLst>
                <a:gd name="T0" fmla="*/ 0 w 24"/>
                <a:gd name="T1" fmla="*/ 3 h 15"/>
                <a:gd name="T2" fmla="*/ 4 w 24"/>
                <a:gd name="T3" fmla="*/ 11 h 15"/>
                <a:gd name="T4" fmla="*/ 24 w 24"/>
                <a:gd name="T5" fmla="*/ 3 h 15"/>
                <a:gd name="T6" fmla="*/ 0 w 24"/>
                <a:gd name="T7" fmla="*/ 15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cubicBezTo>
                    <a:pt x="4" y="3"/>
                    <a:pt x="3" y="8"/>
                    <a:pt x="4" y="11"/>
                  </a:cubicBezTo>
                  <a:cubicBezTo>
                    <a:pt x="9" y="6"/>
                    <a:pt x="11" y="0"/>
                    <a:pt x="24" y="3"/>
                  </a:cubicBezTo>
                  <a:cubicBezTo>
                    <a:pt x="20" y="11"/>
                    <a:pt x="12" y="15"/>
                    <a:pt x="0" y="15"/>
                  </a:cubicBezTo>
                  <a:cubicBezTo>
                    <a:pt x="0" y="11"/>
                    <a:pt x="0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D0664B3-25A8-4AC5-9017-2BA226E1A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925" y="1631950"/>
              <a:ext cx="44450" cy="25400"/>
            </a:xfrm>
            <a:custGeom>
              <a:avLst/>
              <a:gdLst>
                <a:gd name="T0" fmla="*/ 28 w 44"/>
                <a:gd name="T1" fmla="*/ 2 h 26"/>
                <a:gd name="T2" fmla="*/ 32 w 44"/>
                <a:gd name="T3" fmla="*/ 26 h 26"/>
                <a:gd name="T4" fmla="*/ 0 w 44"/>
                <a:gd name="T5" fmla="*/ 26 h 26"/>
                <a:gd name="T6" fmla="*/ 28 w 44"/>
                <a:gd name="T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28" y="2"/>
                  </a:moveTo>
                  <a:cubicBezTo>
                    <a:pt x="44" y="0"/>
                    <a:pt x="26" y="14"/>
                    <a:pt x="32" y="26"/>
                  </a:cubicBezTo>
                  <a:cubicBezTo>
                    <a:pt x="21" y="26"/>
                    <a:pt x="11" y="26"/>
                    <a:pt x="0" y="26"/>
                  </a:cubicBezTo>
                  <a:cubicBezTo>
                    <a:pt x="9" y="17"/>
                    <a:pt x="28" y="2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EFDCCB4-62EE-43AC-9E3F-339D911C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0" y="1649413"/>
              <a:ext cx="41275" cy="23813"/>
            </a:xfrm>
            <a:custGeom>
              <a:avLst/>
              <a:gdLst>
                <a:gd name="T0" fmla="*/ 24 w 41"/>
                <a:gd name="T1" fmla="*/ 0 h 23"/>
                <a:gd name="T2" fmla="*/ 0 w 41"/>
                <a:gd name="T3" fmla="*/ 20 h 23"/>
                <a:gd name="T4" fmla="*/ 24 w 41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3">
                  <a:moveTo>
                    <a:pt x="24" y="0"/>
                  </a:moveTo>
                  <a:cubicBezTo>
                    <a:pt x="41" y="2"/>
                    <a:pt x="14" y="23"/>
                    <a:pt x="0" y="20"/>
                  </a:cubicBezTo>
                  <a:cubicBezTo>
                    <a:pt x="7" y="13"/>
                    <a:pt x="19" y="1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1B2D49D-90B2-4D90-AE33-9F0D8AF50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613" y="1647825"/>
              <a:ext cx="20637" cy="14288"/>
            </a:xfrm>
            <a:custGeom>
              <a:avLst/>
              <a:gdLst>
                <a:gd name="T0" fmla="*/ 1 w 21"/>
                <a:gd name="T1" fmla="*/ 1 h 14"/>
                <a:gd name="T2" fmla="*/ 17 w 21"/>
                <a:gd name="T3" fmla="*/ 13 h 14"/>
                <a:gd name="T4" fmla="*/ 1 w 21"/>
                <a:gd name="T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4">
                  <a:moveTo>
                    <a:pt x="1" y="1"/>
                  </a:moveTo>
                  <a:cubicBezTo>
                    <a:pt x="11" y="0"/>
                    <a:pt x="21" y="0"/>
                    <a:pt x="17" y="13"/>
                  </a:cubicBezTo>
                  <a:cubicBezTo>
                    <a:pt x="7" y="14"/>
                    <a:pt x="0" y="1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3A410A5-066A-4DD3-975C-7E7FFEAB6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1658938"/>
              <a:ext cx="20637" cy="26988"/>
            </a:xfrm>
            <a:custGeom>
              <a:avLst/>
              <a:gdLst>
                <a:gd name="T0" fmla="*/ 5 w 21"/>
                <a:gd name="T1" fmla="*/ 2 h 27"/>
                <a:gd name="T2" fmla="*/ 21 w 21"/>
                <a:gd name="T3" fmla="*/ 6 h 27"/>
                <a:gd name="T4" fmla="*/ 21 w 21"/>
                <a:gd name="T5" fmla="*/ 18 h 27"/>
                <a:gd name="T6" fmla="*/ 1 w 21"/>
                <a:gd name="T7" fmla="*/ 26 h 27"/>
                <a:gd name="T8" fmla="*/ 5 w 21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7">
                  <a:moveTo>
                    <a:pt x="5" y="2"/>
                  </a:moveTo>
                  <a:cubicBezTo>
                    <a:pt x="13" y="0"/>
                    <a:pt x="16" y="5"/>
                    <a:pt x="21" y="6"/>
                  </a:cubicBezTo>
                  <a:cubicBezTo>
                    <a:pt x="16" y="11"/>
                    <a:pt x="9" y="14"/>
                    <a:pt x="21" y="18"/>
                  </a:cubicBezTo>
                  <a:cubicBezTo>
                    <a:pt x="20" y="27"/>
                    <a:pt x="11" y="27"/>
                    <a:pt x="1" y="26"/>
                  </a:cubicBezTo>
                  <a:cubicBezTo>
                    <a:pt x="0" y="16"/>
                    <a:pt x="0" y="7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44AEA7-E362-4404-91F4-C130170C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375" y="1670050"/>
              <a:ext cx="20637" cy="14288"/>
            </a:xfrm>
            <a:custGeom>
              <a:avLst/>
              <a:gdLst>
                <a:gd name="T0" fmla="*/ 3 w 22"/>
                <a:gd name="T1" fmla="*/ 0 h 15"/>
                <a:gd name="T2" fmla="*/ 19 w 22"/>
                <a:gd name="T3" fmla="*/ 0 h 15"/>
                <a:gd name="T4" fmla="*/ 3 w 22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5">
                  <a:moveTo>
                    <a:pt x="3" y="0"/>
                  </a:moveTo>
                  <a:cubicBezTo>
                    <a:pt x="8" y="0"/>
                    <a:pt x="14" y="0"/>
                    <a:pt x="19" y="0"/>
                  </a:cubicBezTo>
                  <a:cubicBezTo>
                    <a:pt x="22" y="15"/>
                    <a:pt x="0" y="15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B52FA48-C1C5-4323-9B0A-CFFDE2F48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5" y="1722438"/>
              <a:ext cx="38100" cy="19050"/>
            </a:xfrm>
            <a:custGeom>
              <a:avLst/>
              <a:gdLst>
                <a:gd name="T0" fmla="*/ 38 w 38"/>
                <a:gd name="T1" fmla="*/ 3 h 19"/>
                <a:gd name="T2" fmla="*/ 2 w 38"/>
                <a:gd name="T3" fmla="*/ 19 h 19"/>
                <a:gd name="T4" fmla="*/ 38 w 38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9">
                  <a:moveTo>
                    <a:pt x="38" y="3"/>
                  </a:moveTo>
                  <a:cubicBezTo>
                    <a:pt x="32" y="14"/>
                    <a:pt x="17" y="17"/>
                    <a:pt x="2" y="19"/>
                  </a:cubicBezTo>
                  <a:cubicBezTo>
                    <a:pt x="0" y="0"/>
                    <a:pt x="23" y="5"/>
                    <a:pt x="3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13A64D6-7A6A-4C90-9F44-88A8D4D4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0" y="1727200"/>
              <a:ext cx="36512" cy="25400"/>
            </a:xfrm>
            <a:custGeom>
              <a:avLst/>
              <a:gdLst>
                <a:gd name="T0" fmla="*/ 20 w 36"/>
                <a:gd name="T1" fmla="*/ 3 h 25"/>
                <a:gd name="T2" fmla="*/ 36 w 36"/>
                <a:gd name="T3" fmla="*/ 11 h 25"/>
                <a:gd name="T4" fmla="*/ 0 w 36"/>
                <a:gd name="T5" fmla="*/ 19 h 25"/>
                <a:gd name="T6" fmla="*/ 20 w 36"/>
                <a:gd name="T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20" y="3"/>
                  </a:moveTo>
                  <a:cubicBezTo>
                    <a:pt x="31" y="0"/>
                    <a:pt x="28" y="11"/>
                    <a:pt x="36" y="11"/>
                  </a:cubicBezTo>
                  <a:cubicBezTo>
                    <a:pt x="22" y="17"/>
                    <a:pt x="17" y="24"/>
                    <a:pt x="0" y="19"/>
                  </a:cubicBezTo>
                  <a:cubicBezTo>
                    <a:pt x="2" y="3"/>
                    <a:pt x="21" y="25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756EBA3-C5CB-44AF-870C-43D904401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1731963"/>
              <a:ext cx="44450" cy="22225"/>
            </a:xfrm>
            <a:custGeom>
              <a:avLst/>
              <a:gdLst>
                <a:gd name="T0" fmla="*/ 44 w 44"/>
                <a:gd name="T1" fmla="*/ 2 h 22"/>
                <a:gd name="T2" fmla="*/ 44 w 44"/>
                <a:gd name="T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" h="22">
                  <a:moveTo>
                    <a:pt x="44" y="2"/>
                  </a:moveTo>
                  <a:cubicBezTo>
                    <a:pt x="23" y="22"/>
                    <a:pt x="0" y="0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02420F7-4797-4ED3-80AC-EE9856ACF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8" y="1738313"/>
              <a:ext cx="14287" cy="20638"/>
            </a:xfrm>
            <a:custGeom>
              <a:avLst/>
              <a:gdLst>
                <a:gd name="T0" fmla="*/ 1 w 13"/>
                <a:gd name="T1" fmla="*/ 0 h 20"/>
                <a:gd name="T2" fmla="*/ 13 w 13"/>
                <a:gd name="T3" fmla="*/ 0 h 20"/>
                <a:gd name="T4" fmla="*/ 13 w 13"/>
                <a:gd name="T5" fmla="*/ 16 h 20"/>
                <a:gd name="T6" fmla="*/ 1 w 1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" y="0"/>
                  </a:moveTo>
                  <a:cubicBezTo>
                    <a:pt x="5" y="0"/>
                    <a:pt x="9" y="0"/>
                    <a:pt x="13" y="0"/>
                  </a:cubicBezTo>
                  <a:cubicBezTo>
                    <a:pt x="13" y="5"/>
                    <a:pt x="13" y="11"/>
                    <a:pt x="13" y="16"/>
                  </a:cubicBezTo>
                  <a:cubicBezTo>
                    <a:pt x="0" y="20"/>
                    <a:pt x="0" y="1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8CBAD66-F79F-433E-BCFA-88E1813B6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825" y="1738313"/>
              <a:ext cx="36512" cy="19050"/>
            </a:xfrm>
            <a:custGeom>
              <a:avLst/>
              <a:gdLst>
                <a:gd name="T0" fmla="*/ 36 w 36"/>
                <a:gd name="T1" fmla="*/ 8 h 19"/>
                <a:gd name="T2" fmla="*/ 0 w 36"/>
                <a:gd name="T3" fmla="*/ 12 h 19"/>
                <a:gd name="T4" fmla="*/ 36 w 36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6" y="8"/>
                  </a:moveTo>
                  <a:cubicBezTo>
                    <a:pt x="32" y="18"/>
                    <a:pt x="8" y="19"/>
                    <a:pt x="0" y="12"/>
                  </a:cubicBezTo>
                  <a:cubicBezTo>
                    <a:pt x="8" y="6"/>
                    <a:pt x="27" y="0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9081DC9-B629-4540-AC09-BC324FFD0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741488"/>
              <a:ext cx="36512" cy="14288"/>
            </a:xfrm>
            <a:custGeom>
              <a:avLst/>
              <a:gdLst>
                <a:gd name="T0" fmla="*/ 36 w 36"/>
                <a:gd name="T1" fmla="*/ 0 h 13"/>
                <a:gd name="T2" fmla="*/ 0 w 36"/>
                <a:gd name="T3" fmla="*/ 12 h 13"/>
                <a:gd name="T4" fmla="*/ 36 w 3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3">
                  <a:moveTo>
                    <a:pt x="36" y="0"/>
                  </a:moveTo>
                  <a:cubicBezTo>
                    <a:pt x="32" y="12"/>
                    <a:pt x="17" y="13"/>
                    <a:pt x="0" y="12"/>
                  </a:cubicBezTo>
                  <a:cubicBezTo>
                    <a:pt x="4" y="0"/>
                    <a:pt x="24" y="4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B7EBDA9-601E-405C-9AEC-294876E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1744663"/>
              <a:ext cx="76200" cy="36513"/>
            </a:xfrm>
            <a:custGeom>
              <a:avLst/>
              <a:gdLst>
                <a:gd name="T0" fmla="*/ 76 w 76"/>
                <a:gd name="T1" fmla="*/ 6 h 36"/>
                <a:gd name="T2" fmla="*/ 48 w 76"/>
                <a:gd name="T3" fmla="*/ 34 h 36"/>
                <a:gd name="T4" fmla="*/ 0 w 76"/>
                <a:gd name="T5" fmla="*/ 14 h 36"/>
                <a:gd name="T6" fmla="*/ 76 w 76"/>
                <a:gd name="T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2" y="22"/>
                    <a:pt x="32" y="10"/>
                    <a:pt x="48" y="34"/>
                  </a:cubicBezTo>
                  <a:cubicBezTo>
                    <a:pt x="24" y="29"/>
                    <a:pt x="10" y="36"/>
                    <a:pt x="0" y="14"/>
                  </a:cubicBezTo>
                  <a:cubicBezTo>
                    <a:pt x="33" y="21"/>
                    <a:pt x="58" y="0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2D38B57-FB11-4613-9AC7-D3321BC7B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750" y="1749425"/>
              <a:ext cx="44450" cy="23813"/>
            </a:xfrm>
            <a:custGeom>
              <a:avLst/>
              <a:gdLst>
                <a:gd name="T0" fmla="*/ 44 w 44"/>
                <a:gd name="T1" fmla="*/ 1 h 24"/>
                <a:gd name="T2" fmla="*/ 0 w 44"/>
                <a:gd name="T3" fmla="*/ 9 h 24"/>
                <a:gd name="T4" fmla="*/ 44 w 44"/>
                <a:gd name="T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4">
                  <a:moveTo>
                    <a:pt x="44" y="1"/>
                  </a:moveTo>
                  <a:cubicBezTo>
                    <a:pt x="43" y="24"/>
                    <a:pt x="20" y="2"/>
                    <a:pt x="0" y="9"/>
                  </a:cubicBezTo>
                  <a:cubicBezTo>
                    <a:pt x="8" y="0"/>
                    <a:pt x="27" y="1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E3F420E-56AA-4774-9004-BB75AAD3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138" y="1754188"/>
              <a:ext cx="36512" cy="15875"/>
            </a:xfrm>
            <a:custGeom>
              <a:avLst/>
              <a:gdLst>
                <a:gd name="T0" fmla="*/ 28 w 36"/>
                <a:gd name="T1" fmla="*/ 0 h 16"/>
                <a:gd name="T2" fmla="*/ 36 w 36"/>
                <a:gd name="T3" fmla="*/ 8 h 16"/>
                <a:gd name="T4" fmla="*/ 0 w 36"/>
                <a:gd name="T5" fmla="*/ 16 h 16"/>
                <a:gd name="T6" fmla="*/ 28 w 3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">
                  <a:moveTo>
                    <a:pt x="28" y="0"/>
                  </a:moveTo>
                  <a:cubicBezTo>
                    <a:pt x="32" y="1"/>
                    <a:pt x="31" y="8"/>
                    <a:pt x="36" y="8"/>
                  </a:cubicBezTo>
                  <a:cubicBezTo>
                    <a:pt x="28" y="12"/>
                    <a:pt x="14" y="9"/>
                    <a:pt x="0" y="16"/>
                  </a:cubicBezTo>
                  <a:cubicBezTo>
                    <a:pt x="2" y="3"/>
                    <a:pt x="23" y="1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F54F0D9-0DA4-4077-8BF9-12F31C2A6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5" y="1749425"/>
              <a:ext cx="22225" cy="34925"/>
            </a:xfrm>
            <a:custGeom>
              <a:avLst/>
              <a:gdLst>
                <a:gd name="T0" fmla="*/ 5 w 21"/>
                <a:gd name="T1" fmla="*/ 9 h 34"/>
                <a:gd name="T2" fmla="*/ 21 w 21"/>
                <a:gd name="T3" fmla="*/ 33 h 34"/>
                <a:gd name="T4" fmla="*/ 5 w 21"/>
                <a:gd name="T5" fmla="*/ 29 h 34"/>
                <a:gd name="T6" fmla="*/ 5 w 21"/>
                <a:gd name="T7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4">
                  <a:moveTo>
                    <a:pt x="5" y="9"/>
                  </a:moveTo>
                  <a:cubicBezTo>
                    <a:pt x="12" y="0"/>
                    <a:pt x="20" y="23"/>
                    <a:pt x="21" y="33"/>
                  </a:cubicBezTo>
                  <a:cubicBezTo>
                    <a:pt x="14" y="34"/>
                    <a:pt x="13" y="28"/>
                    <a:pt x="5" y="29"/>
                  </a:cubicBezTo>
                  <a:cubicBezTo>
                    <a:pt x="0" y="19"/>
                    <a:pt x="17" y="12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819A6B1-B426-4623-8A9C-998D795D5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1752600"/>
              <a:ext cx="60325" cy="14288"/>
            </a:xfrm>
            <a:custGeom>
              <a:avLst/>
              <a:gdLst>
                <a:gd name="T0" fmla="*/ 0 w 60"/>
                <a:gd name="T1" fmla="*/ 9 h 14"/>
                <a:gd name="T2" fmla="*/ 60 w 60"/>
                <a:gd name="T3" fmla="*/ 5 h 14"/>
                <a:gd name="T4" fmla="*/ 0 w 60"/>
                <a:gd name="T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4">
                  <a:moveTo>
                    <a:pt x="0" y="9"/>
                  </a:moveTo>
                  <a:cubicBezTo>
                    <a:pt x="12" y="0"/>
                    <a:pt x="41" y="8"/>
                    <a:pt x="60" y="5"/>
                  </a:cubicBezTo>
                  <a:cubicBezTo>
                    <a:pt x="48" y="14"/>
                    <a:pt x="19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11E40F2-3139-471D-9AE4-5F92804C8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1752600"/>
              <a:ext cx="52387" cy="17463"/>
            </a:xfrm>
            <a:custGeom>
              <a:avLst/>
              <a:gdLst>
                <a:gd name="T0" fmla="*/ 53 w 53"/>
                <a:gd name="T1" fmla="*/ 5 h 17"/>
                <a:gd name="T2" fmla="*/ 53 w 53"/>
                <a:gd name="T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17">
                  <a:moveTo>
                    <a:pt x="53" y="5"/>
                  </a:moveTo>
                  <a:cubicBezTo>
                    <a:pt x="9" y="17"/>
                    <a:pt x="0" y="0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8BA007F-07C5-403D-BDEA-4904DEF11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0" y="1757363"/>
              <a:ext cx="33337" cy="15875"/>
            </a:xfrm>
            <a:custGeom>
              <a:avLst/>
              <a:gdLst>
                <a:gd name="T0" fmla="*/ 0 w 32"/>
                <a:gd name="T1" fmla="*/ 9 h 16"/>
                <a:gd name="T2" fmla="*/ 32 w 32"/>
                <a:gd name="T3" fmla="*/ 5 h 16"/>
                <a:gd name="T4" fmla="*/ 0 w 32"/>
                <a:gd name="T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6">
                  <a:moveTo>
                    <a:pt x="0" y="9"/>
                  </a:moveTo>
                  <a:cubicBezTo>
                    <a:pt x="3" y="0"/>
                    <a:pt x="22" y="7"/>
                    <a:pt x="32" y="5"/>
                  </a:cubicBezTo>
                  <a:cubicBezTo>
                    <a:pt x="27" y="16"/>
                    <a:pt x="10" y="13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D38BDA9-E22A-4311-83D2-12236F801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0" y="1762125"/>
              <a:ext cx="25400" cy="22225"/>
            </a:xfrm>
            <a:custGeom>
              <a:avLst/>
              <a:gdLst>
                <a:gd name="T0" fmla="*/ 14 w 26"/>
                <a:gd name="T1" fmla="*/ 0 h 22"/>
                <a:gd name="T2" fmla="*/ 26 w 26"/>
                <a:gd name="T3" fmla="*/ 4 h 22"/>
                <a:gd name="T4" fmla="*/ 2 w 26"/>
                <a:gd name="T5" fmla="*/ 20 h 22"/>
                <a:gd name="T6" fmla="*/ 14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14" y="0"/>
                  </a:moveTo>
                  <a:cubicBezTo>
                    <a:pt x="17" y="2"/>
                    <a:pt x="20" y="4"/>
                    <a:pt x="26" y="4"/>
                  </a:cubicBezTo>
                  <a:cubicBezTo>
                    <a:pt x="25" y="17"/>
                    <a:pt x="17" y="22"/>
                    <a:pt x="2" y="20"/>
                  </a:cubicBezTo>
                  <a:cubicBezTo>
                    <a:pt x="0" y="7"/>
                    <a:pt x="13" y="9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31FFBA7-99F1-45C5-A0AB-41DE58F1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988" y="1781175"/>
              <a:ext cx="22225" cy="20638"/>
            </a:xfrm>
            <a:custGeom>
              <a:avLst/>
              <a:gdLst>
                <a:gd name="T0" fmla="*/ 0 w 23"/>
                <a:gd name="T1" fmla="*/ 9 h 20"/>
                <a:gd name="T2" fmla="*/ 20 w 23"/>
                <a:gd name="T3" fmla="*/ 17 h 20"/>
                <a:gd name="T4" fmla="*/ 0 w 23"/>
                <a:gd name="T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0">
                  <a:moveTo>
                    <a:pt x="0" y="9"/>
                  </a:moveTo>
                  <a:cubicBezTo>
                    <a:pt x="3" y="0"/>
                    <a:pt x="23" y="7"/>
                    <a:pt x="20" y="17"/>
                  </a:cubicBezTo>
                  <a:cubicBezTo>
                    <a:pt x="7" y="20"/>
                    <a:pt x="8" y="11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67D4987-6B10-4BEB-8F58-A37B80171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1776413"/>
              <a:ext cx="88900" cy="30163"/>
            </a:xfrm>
            <a:custGeom>
              <a:avLst/>
              <a:gdLst>
                <a:gd name="T0" fmla="*/ 88 w 88"/>
                <a:gd name="T1" fmla="*/ 26 h 30"/>
                <a:gd name="T2" fmla="*/ 0 w 88"/>
                <a:gd name="T3" fmla="*/ 30 h 30"/>
                <a:gd name="T4" fmla="*/ 32 w 88"/>
                <a:gd name="T5" fmla="*/ 22 h 30"/>
                <a:gd name="T6" fmla="*/ 88 w 88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0">
                  <a:moveTo>
                    <a:pt x="88" y="26"/>
                  </a:moveTo>
                  <a:cubicBezTo>
                    <a:pt x="61" y="15"/>
                    <a:pt x="28" y="29"/>
                    <a:pt x="0" y="30"/>
                  </a:cubicBezTo>
                  <a:cubicBezTo>
                    <a:pt x="12" y="15"/>
                    <a:pt x="17" y="11"/>
                    <a:pt x="32" y="22"/>
                  </a:cubicBezTo>
                  <a:cubicBezTo>
                    <a:pt x="46" y="14"/>
                    <a:pt x="85" y="0"/>
                    <a:pt x="8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2916A17-5217-4454-AD1B-562E2908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1787525"/>
              <a:ext cx="47625" cy="42863"/>
            </a:xfrm>
            <a:custGeom>
              <a:avLst/>
              <a:gdLst>
                <a:gd name="T0" fmla="*/ 28 w 48"/>
                <a:gd name="T1" fmla="*/ 27 h 43"/>
                <a:gd name="T2" fmla="*/ 48 w 48"/>
                <a:gd name="T3" fmla="*/ 27 h 43"/>
                <a:gd name="T4" fmla="*/ 0 w 48"/>
                <a:gd name="T5" fmla="*/ 43 h 43"/>
                <a:gd name="T6" fmla="*/ 12 w 48"/>
                <a:gd name="T7" fmla="*/ 11 h 43"/>
                <a:gd name="T8" fmla="*/ 36 w 48"/>
                <a:gd name="T9" fmla="*/ 11 h 43"/>
                <a:gd name="T10" fmla="*/ 28 w 48"/>
                <a:gd name="T11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3">
                  <a:moveTo>
                    <a:pt x="28" y="27"/>
                  </a:moveTo>
                  <a:cubicBezTo>
                    <a:pt x="31" y="37"/>
                    <a:pt x="40" y="14"/>
                    <a:pt x="48" y="27"/>
                  </a:cubicBezTo>
                  <a:cubicBezTo>
                    <a:pt x="38" y="38"/>
                    <a:pt x="18" y="40"/>
                    <a:pt x="0" y="43"/>
                  </a:cubicBezTo>
                  <a:cubicBezTo>
                    <a:pt x="9" y="41"/>
                    <a:pt x="30" y="15"/>
                    <a:pt x="12" y="11"/>
                  </a:cubicBezTo>
                  <a:cubicBezTo>
                    <a:pt x="16" y="0"/>
                    <a:pt x="29" y="12"/>
                    <a:pt x="36" y="11"/>
                  </a:cubicBezTo>
                  <a:cubicBezTo>
                    <a:pt x="35" y="18"/>
                    <a:pt x="33" y="24"/>
                    <a:pt x="2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6B2DC32-79DB-4619-A080-84C7A3592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1797050"/>
              <a:ext cx="71437" cy="26988"/>
            </a:xfrm>
            <a:custGeom>
              <a:avLst/>
              <a:gdLst>
                <a:gd name="T0" fmla="*/ 60 w 71"/>
                <a:gd name="T1" fmla="*/ 6 h 27"/>
                <a:gd name="T2" fmla="*/ 0 w 71"/>
                <a:gd name="T3" fmla="*/ 6 h 27"/>
                <a:gd name="T4" fmla="*/ 60 w 71"/>
                <a:gd name="T5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27">
                  <a:moveTo>
                    <a:pt x="60" y="6"/>
                  </a:moveTo>
                  <a:cubicBezTo>
                    <a:pt x="71" y="24"/>
                    <a:pt x="5" y="27"/>
                    <a:pt x="0" y="6"/>
                  </a:cubicBezTo>
                  <a:cubicBezTo>
                    <a:pt x="32" y="0"/>
                    <a:pt x="52" y="14"/>
                    <a:pt x="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E0713E7-A6A3-47B3-83E7-6C68F71EF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1808163"/>
              <a:ext cx="41275" cy="15875"/>
            </a:xfrm>
            <a:custGeom>
              <a:avLst/>
              <a:gdLst>
                <a:gd name="T0" fmla="*/ 40 w 40"/>
                <a:gd name="T1" fmla="*/ 6 h 15"/>
                <a:gd name="T2" fmla="*/ 0 w 40"/>
                <a:gd name="T3" fmla="*/ 10 h 15"/>
                <a:gd name="T4" fmla="*/ 40 w 40"/>
                <a:gd name="T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5">
                  <a:moveTo>
                    <a:pt x="40" y="6"/>
                  </a:moveTo>
                  <a:cubicBezTo>
                    <a:pt x="34" y="15"/>
                    <a:pt x="12" y="7"/>
                    <a:pt x="0" y="10"/>
                  </a:cubicBezTo>
                  <a:cubicBezTo>
                    <a:pt x="8" y="0"/>
                    <a:pt x="28" y="1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A32EA3D-FDC9-4540-9931-2CC9C8CAE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1804988"/>
              <a:ext cx="28575" cy="30163"/>
            </a:xfrm>
            <a:custGeom>
              <a:avLst/>
              <a:gdLst>
                <a:gd name="T0" fmla="*/ 26 w 27"/>
                <a:gd name="T1" fmla="*/ 17 h 29"/>
                <a:gd name="T2" fmla="*/ 2 w 27"/>
                <a:gd name="T3" fmla="*/ 13 h 29"/>
                <a:gd name="T4" fmla="*/ 26 w 27"/>
                <a:gd name="T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9">
                  <a:moveTo>
                    <a:pt x="26" y="17"/>
                  </a:moveTo>
                  <a:cubicBezTo>
                    <a:pt x="14" y="11"/>
                    <a:pt x="0" y="29"/>
                    <a:pt x="2" y="13"/>
                  </a:cubicBezTo>
                  <a:cubicBezTo>
                    <a:pt x="9" y="13"/>
                    <a:pt x="27" y="0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A7BEB74-9511-4844-98E3-0040D6C80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1814513"/>
              <a:ext cx="63500" cy="30163"/>
            </a:xfrm>
            <a:custGeom>
              <a:avLst/>
              <a:gdLst>
                <a:gd name="T0" fmla="*/ 24 w 64"/>
                <a:gd name="T1" fmla="*/ 0 h 29"/>
                <a:gd name="T2" fmla="*/ 64 w 64"/>
                <a:gd name="T3" fmla="*/ 0 h 29"/>
                <a:gd name="T4" fmla="*/ 0 w 64"/>
                <a:gd name="T5" fmla="*/ 20 h 29"/>
                <a:gd name="T6" fmla="*/ 24 w 64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29">
                  <a:moveTo>
                    <a:pt x="24" y="0"/>
                  </a:moveTo>
                  <a:cubicBezTo>
                    <a:pt x="37" y="0"/>
                    <a:pt x="51" y="0"/>
                    <a:pt x="64" y="0"/>
                  </a:cubicBezTo>
                  <a:cubicBezTo>
                    <a:pt x="42" y="4"/>
                    <a:pt x="22" y="29"/>
                    <a:pt x="0" y="20"/>
                  </a:cubicBezTo>
                  <a:cubicBezTo>
                    <a:pt x="9" y="15"/>
                    <a:pt x="25" y="16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9C00F90-33B4-4805-80AA-3DA3197C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1825625"/>
              <a:ext cx="41275" cy="17463"/>
            </a:xfrm>
            <a:custGeom>
              <a:avLst/>
              <a:gdLst>
                <a:gd name="T0" fmla="*/ 21 w 41"/>
                <a:gd name="T1" fmla="*/ 10 h 18"/>
                <a:gd name="T2" fmla="*/ 37 w 41"/>
                <a:gd name="T3" fmla="*/ 18 h 18"/>
                <a:gd name="T4" fmla="*/ 13 w 41"/>
                <a:gd name="T5" fmla="*/ 18 h 18"/>
                <a:gd name="T6" fmla="*/ 29 w 41"/>
                <a:gd name="T7" fmla="*/ 14 h 18"/>
                <a:gd name="T8" fmla="*/ 21 w 41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8">
                  <a:moveTo>
                    <a:pt x="21" y="10"/>
                  </a:moveTo>
                  <a:cubicBezTo>
                    <a:pt x="24" y="0"/>
                    <a:pt x="41" y="8"/>
                    <a:pt x="37" y="18"/>
                  </a:cubicBezTo>
                  <a:cubicBezTo>
                    <a:pt x="29" y="18"/>
                    <a:pt x="21" y="18"/>
                    <a:pt x="13" y="18"/>
                  </a:cubicBezTo>
                  <a:cubicBezTo>
                    <a:pt x="0" y="13"/>
                    <a:pt x="24" y="13"/>
                    <a:pt x="29" y="14"/>
                  </a:cubicBezTo>
                  <a:cubicBezTo>
                    <a:pt x="29" y="10"/>
                    <a:pt x="24" y="11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883EB6D-EFB4-4161-80E6-0C752A39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1835150"/>
              <a:ext cx="34925" cy="28575"/>
            </a:xfrm>
            <a:custGeom>
              <a:avLst/>
              <a:gdLst>
                <a:gd name="T0" fmla="*/ 20 w 35"/>
                <a:gd name="T1" fmla="*/ 0 h 29"/>
                <a:gd name="T2" fmla="*/ 28 w 35"/>
                <a:gd name="T3" fmla="*/ 20 h 29"/>
                <a:gd name="T4" fmla="*/ 0 w 35"/>
                <a:gd name="T5" fmla="*/ 24 h 29"/>
                <a:gd name="T6" fmla="*/ 20 w 35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9">
                  <a:moveTo>
                    <a:pt x="20" y="0"/>
                  </a:moveTo>
                  <a:cubicBezTo>
                    <a:pt x="35" y="3"/>
                    <a:pt x="9" y="25"/>
                    <a:pt x="28" y="20"/>
                  </a:cubicBezTo>
                  <a:cubicBezTo>
                    <a:pt x="26" y="29"/>
                    <a:pt x="8" y="22"/>
                    <a:pt x="0" y="24"/>
                  </a:cubicBezTo>
                  <a:cubicBezTo>
                    <a:pt x="4" y="13"/>
                    <a:pt x="16" y="11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CC1480D-50BD-4C8F-A10E-D544ED7C2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713" y="1835150"/>
              <a:ext cx="33337" cy="26988"/>
            </a:xfrm>
            <a:custGeom>
              <a:avLst/>
              <a:gdLst>
                <a:gd name="T0" fmla="*/ 32 w 32"/>
                <a:gd name="T1" fmla="*/ 0 h 27"/>
                <a:gd name="T2" fmla="*/ 32 w 32"/>
                <a:gd name="T3" fmla="*/ 12 h 27"/>
                <a:gd name="T4" fmla="*/ 0 w 32"/>
                <a:gd name="T5" fmla="*/ 24 h 27"/>
                <a:gd name="T6" fmla="*/ 32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32" y="0"/>
                  </a:moveTo>
                  <a:cubicBezTo>
                    <a:pt x="29" y="3"/>
                    <a:pt x="26" y="11"/>
                    <a:pt x="32" y="12"/>
                  </a:cubicBezTo>
                  <a:cubicBezTo>
                    <a:pt x="22" y="17"/>
                    <a:pt x="18" y="27"/>
                    <a:pt x="0" y="24"/>
                  </a:cubicBezTo>
                  <a:cubicBezTo>
                    <a:pt x="9" y="15"/>
                    <a:pt x="13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6254E0E-BBCD-457C-BCF0-551D60A94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1831975"/>
              <a:ext cx="49212" cy="34925"/>
            </a:xfrm>
            <a:custGeom>
              <a:avLst/>
              <a:gdLst>
                <a:gd name="T0" fmla="*/ 43 w 49"/>
                <a:gd name="T1" fmla="*/ 3 h 35"/>
                <a:gd name="T2" fmla="*/ 47 w 49"/>
                <a:gd name="T3" fmla="*/ 23 h 35"/>
                <a:gd name="T4" fmla="*/ 31 w 49"/>
                <a:gd name="T5" fmla="*/ 27 h 35"/>
                <a:gd name="T6" fmla="*/ 35 w 49"/>
                <a:gd name="T7" fmla="*/ 11 h 35"/>
                <a:gd name="T8" fmla="*/ 7 w 49"/>
                <a:gd name="T9" fmla="*/ 31 h 35"/>
                <a:gd name="T10" fmla="*/ 15 w 49"/>
                <a:gd name="T11" fmla="*/ 7 h 35"/>
                <a:gd name="T12" fmla="*/ 11 w 49"/>
                <a:gd name="T13" fmla="*/ 23 h 35"/>
                <a:gd name="T14" fmla="*/ 43 w 49"/>
                <a:gd name="T15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43" y="3"/>
                  </a:moveTo>
                  <a:cubicBezTo>
                    <a:pt x="33" y="12"/>
                    <a:pt x="49" y="10"/>
                    <a:pt x="47" y="23"/>
                  </a:cubicBezTo>
                  <a:cubicBezTo>
                    <a:pt x="43" y="26"/>
                    <a:pt x="38" y="27"/>
                    <a:pt x="31" y="27"/>
                  </a:cubicBezTo>
                  <a:cubicBezTo>
                    <a:pt x="34" y="23"/>
                    <a:pt x="35" y="18"/>
                    <a:pt x="35" y="11"/>
                  </a:cubicBezTo>
                  <a:cubicBezTo>
                    <a:pt x="18" y="10"/>
                    <a:pt x="27" y="35"/>
                    <a:pt x="7" y="31"/>
                  </a:cubicBezTo>
                  <a:cubicBezTo>
                    <a:pt x="4" y="21"/>
                    <a:pt x="0" y="8"/>
                    <a:pt x="15" y="7"/>
                  </a:cubicBezTo>
                  <a:cubicBezTo>
                    <a:pt x="12" y="11"/>
                    <a:pt x="11" y="16"/>
                    <a:pt x="11" y="23"/>
                  </a:cubicBezTo>
                  <a:cubicBezTo>
                    <a:pt x="22" y="17"/>
                    <a:pt x="23" y="0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5C2A081-BA5D-47E9-BF11-850AF4657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1841500"/>
              <a:ext cx="60325" cy="22225"/>
            </a:xfrm>
            <a:custGeom>
              <a:avLst/>
              <a:gdLst>
                <a:gd name="T0" fmla="*/ 60 w 60"/>
                <a:gd name="T1" fmla="*/ 2 h 23"/>
                <a:gd name="T2" fmla="*/ 0 w 60"/>
                <a:gd name="T3" fmla="*/ 14 h 23"/>
                <a:gd name="T4" fmla="*/ 60 w 60"/>
                <a:gd name="T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23">
                  <a:moveTo>
                    <a:pt x="60" y="2"/>
                  </a:moveTo>
                  <a:cubicBezTo>
                    <a:pt x="57" y="23"/>
                    <a:pt x="21" y="11"/>
                    <a:pt x="0" y="14"/>
                  </a:cubicBezTo>
                  <a:cubicBezTo>
                    <a:pt x="16" y="0"/>
                    <a:pt x="33" y="8"/>
                    <a:pt x="6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FC1256AA-2AA2-4205-A5C9-8916E4B43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163" y="1843088"/>
              <a:ext cx="36512" cy="20638"/>
            </a:xfrm>
            <a:custGeom>
              <a:avLst/>
              <a:gdLst>
                <a:gd name="T0" fmla="*/ 8 w 36"/>
                <a:gd name="T1" fmla="*/ 0 h 21"/>
                <a:gd name="T2" fmla="*/ 36 w 36"/>
                <a:gd name="T3" fmla="*/ 0 h 21"/>
                <a:gd name="T4" fmla="*/ 0 w 36"/>
                <a:gd name="T5" fmla="*/ 20 h 21"/>
                <a:gd name="T6" fmla="*/ 8 w 3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1">
                  <a:moveTo>
                    <a:pt x="8" y="0"/>
                  </a:moveTo>
                  <a:cubicBezTo>
                    <a:pt x="17" y="0"/>
                    <a:pt x="27" y="0"/>
                    <a:pt x="36" y="0"/>
                  </a:cubicBezTo>
                  <a:cubicBezTo>
                    <a:pt x="18" y="8"/>
                    <a:pt x="29" y="21"/>
                    <a:pt x="0" y="20"/>
                  </a:cubicBezTo>
                  <a:cubicBezTo>
                    <a:pt x="7" y="6"/>
                    <a:pt x="20" y="17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CBB2FDA-02D9-4B84-9B76-7E0C1468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1858963"/>
              <a:ext cx="136525" cy="52388"/>
            </a:xfrm>
            <a:custGeom>
              <a:avLst/>
              <a:gdLst>
                <a:gd name="T0" fmla="*/ 87 w 135"/>
                <a:gd name="T1" fmla="*/ 28 h 52"/>
                <a:gd name="T2" fmla="*/ 75 w 135"/>
                <a:gd name="T3" fmla="*/ 36 h 52"/>
                <a:gd name="T4" fmla="*/ 47 w 135"/>
                <a:gd name="T5" fmla="*/ 28 h 52"/>
                <a:gd name="T6" fmla="*/ 11 w 135"/>
                <a:gd name="T7" fmla="*/ 52 h 52"/>
                <a:gd name="T8" fmla="*/ 19 w 135"/>
                <a:gd name="T9" fmla="*/ 36 h 52"/>
                <a:gd name="T10" fmla="*/ 3 w 135"/>
                <a:gd name="T11" fmla="*/ 32 h 52"/>
                <a:gd name="T12" fmla="*/ 23 w 135"/>
                <a:gd name="T13" fmla="*/ 12 h 52"/>
                <a:gd name="T14" fmla="*/ 79 w 135"/>
                <a:gd name="T15" fmla="*/ 8 h 52"/>
                <a:gd name="T16" fmla="*/ 59 w 135"/>
                <a:gd name="T17" fmla="*/ 16 h 52"/>
                <a:gd name="T18" fmla="*/ 83 w 135"/>
                <a:gd name="T19" fmla="*/ 20 h 52"/>
                <a:gd name="T20" fmla="*/ 135 w 135"/>
                <a:gd name="T21" fmla="*/ 0 h 52"/>
                <a:gd name="T22" fmla="*/ 123 w 135"/>
                <a:gd name="T23" fmla="*/ 4 h 52"/>
                <a:gd name="T24" fmla="*/ 127 w 135"/>
                <a:gd name="T25" fmla="*/ 16 h 52"/>
                <a:gd name="T26" fmla="*/ 79 w 135"/>
                <a:gd name="T27" fmla="*/ 36 h 52"/>
                <a:gd name="T28" fmla="*/ 87 w 135"/>
                <a:gd name="T29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52">
                  <a:moveTo>
                    <a:pt x="87" y="28"/>
                  </a:moveTo>
                  <a:cubicBezTo>
                    <a:pt x="88" y="21"/>
                    <a:pt x="71" y="28"/>
                    <a:pt x="75" y="36"/>
                  </a:cubicBezTo>
                  <a:cubicBezTo>
                    <a:pt x="60" y="39"/>
                    <a:pt x="60" y="27"/>
                    <a:pt x="47" y="28"/>
                  </a:cubicBezTo>
                  <a:cubicBezTo>
                    <a:pt x="63" y="38"/>
                    <a:pt x="23" y="45"/>
                    <a:pt x="11" y="52"/>
                  </a:cubicBezTo>
                  <a:cubicBezTo>
                    <a:pt x="13" y="39"/>
                    <a:pt x="0" y="34"/>
                    <a:pt x="19" y="36"/>
                  </a:cubicBezTo>
                  <a:cubicBezTo>
                    <a:pt x="18" y="31"/>
                    <a:pt x="9" y="33"/>
                    <a:pt x="3" y="32"/>
                  </a:cubicBezTo>
                  <a:cubicBezTo>
                    <a:pt x="10" y="19"/>
                    <a:pt x="27" y="28"/>
                    <a:pt x="23" y="12"/>
                  </a:cubicBezTo>
                  <a:cubicBezTo>
                    <a:pt x="46" y="15"/>
                    <a:pt x="57" y="6"/>
                    <a:pt x="79" y="8"/>
                  </a:cubicBezTo>
                  <a:cubicBezTo>
                    <a:pt x="78" y="17"/>
                    <a:pt x="69" y="17"/>
                    <a:pt x="59" y="16"/>
                  </a:cubicBezTo>
                  <a:cubicBezTo>
                    <a:pt x="60" y="25"/>
                    <a:pt x="76" y="18"/>
                    <a:pt x="83" y="20"/>
                  </a:cubicBezTo>
                  <a:cubicBezTo>
                    <a:pt x="83" y="8"/>
                    <a:pt x="112" y="1"/>
                    <a:pt x="135" y="0"/>
                  </a:cubicBezTo>
                  <a:cubicBezTo>
                    <a:pt x="134" y="5"/>
                    <a:pt x="128" y="3"/>
                    <a:pt x="123" y="4"/>
                  </a:cubicBezTo>
                  <a:cubicBezTo>
                    <a:pt x="125" y="7"/>
                    <a:pt x="127" y="10"/>
                    <a:pt x="127" y="16"/>
                  </a:cubicBezTo>
                  <a:cubicBezTo>
                    <a:pt x="101" y="13"/>
                    <a:pt x="101" y="36"/>
                    <a:pt x="79" y="36"/>
                  </a:cubicBezTo>
                  <a:cubicBezTo>
                    <a:pt x="81" y="32"/>
                    <a:pt x="83" y="29"/>
                    <a:pt x="8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1FF149B-06CB-49CF-87F1-449D41F38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250" y="1858963"/>
              <a:ext cx="20637" cy="28575"/>
            </a:xfrm>
            <a:custGeom>
              <a:avLst/>
              <a:gdLst>
                <a:gd name="T0" fmla="*/ 4 w 20"/>
                <a:gd name="T1" fmla="*/ 0 h 28"/>
                <a:gd name="T2" fmla="*/ 20 w 20"/>
                <a:gd name="T3" fmla="*/ 0 h 28"/>
                <a:gd name="T4" fmla="*/ 20 w 20"/>
                <a:gd name="T5" fmla="*/ 12 h 28"/>
                <a:gd name="T6" fmla="*/ 12 w 20"/>
                <a:gd name="T7" fmla="*/ 8 h 28"/>
                <a:gd name="T8" fmla="*/ 16 w 20"/>
                <a:gd name="T9" fmla="*/ 16 h 28"/>
                <a:gd name="T10" fmla="*/ 0 w 20"/>
                <a:gd name="T11" fmla="*/ 16 h 28"/>
                <a:gd name="T12" fmla="*/ 4 w 20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4" y="0"/>
                  </a:moveTo>
                  <a:cubicBezTo>
                    <a:pt x="9" y="0"/>
                    <a:pt x="15" y="0"/>
                    <a:pt x="20" y="0"/>
                  </a:cubicBezTo>
                  <a:cubicBezTo>
                    <a:pt x="20" y="4"/>
                    <a:pt x="20" y="8"/>
                    <a:pt x="20" y="12"/>
                  </a:cubicBezTo>
                  <a:cubicBezTo>
                    <a:pt x="17" y="11"/>
                    <a:pt x="16" y="8"/>
                    <a:pt x="12" y="8"/>
                  </a:cubicBezTo>
                  <a:cubicBezTo>
                    <a:pt x="11" y="13"/>
                    <a:pt x="13" y="15"/>
                    <a:pt x="16" y="16"/>
                  </a:cubicBezTo>
                  <a:cubicBezTo>
                    <a:pt x="13" y="28"/>
                    <a:pt x="7" y="12"/>
                    <a:pt x="0" y="16"/>
                  </a:cubicBezTo>
                  <a:cubicBezTo>
                    <a:pt x="3" y="12"/>
                    <a:pt x="4" y="7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7AFDAC3-DFA8-4E5F-9D7D-1B87551C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1863725"/>
              <a:ext cx="36512" cy="15875"/>
            </a:xfrm>
            <a:custGeom>
              <a:avLst/>
              <a:gdLst>
                <a:gd name="T0" fmla="*/ 0 w 36"/>
                <a:gd name="T1" fmla="*/ 0 h 16"/>
                <a:gd name="T2" fmla="*/ 36 w 36"/>
                <a:gd name="T3" fmla="*/ 0 h 16"/>
                <a:gd name="T4" fmla="*/ 16 w 36"/>
                <a:gd name="T5" fmla="*/ 16 h 16"/>
                <a:gd name="T6" fmla="*/ 0 w 3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cubicBezTo>
                    <a:pt x="23" y="3"/>
                    <a:pt x="16" y="9"/>
                    <a:pt x="36" y="0"/>
                  </a:cubicBezTo>
                  <a:cubicBezTo>
                    <a:pt x="31" y="7"/>
                    <a:pt x="28" y="16"/>
                    <a:pt x="16" y="16"/>
                  </a:cubicBezTo>
                  <a:cubicBezTo>
                    <a:pt x="6" y="16"/>
                    <a:pt x="0" y="1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64685BA-9FCA-45C4-AED4-E3940369A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988" y="1865313"/>
              <a:ext cx="15875" cy="15875"/>
            </a:xfrm>
            <a:custGeom>
              <a:avLst/>
              <a:gdLst>
                <a:gd name="T0" fmla="*/ 0 w 16"/>
                <a:gd name="T1" fmla="*/ 2 h 15"/>
                <a:gd name="T2" fmla="*/ 16 w 16"/>
                <a:gd name="T3" fmla="*/ 6 h 15"/>
                <a:gd name="T4" fmla="*/ 0 w 16"/>
                <a:gd name="T5" fmla="*/ 14 h 15"/>
                <a:gd name="T6" fmla="*/ 0 w 16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0" y="2"/>
                  </a:moveTo>
                  <a:cubicBezTo>
                    <a:pt x="8" y="0"/>
                    <a:pt x="11" y="5"/>
                    <a:pt x="16" y="6"/>
                  </a:cubicBezTo>
                  <a:cubicBezTo>
                    <a:pt x="15" y="13"/>
                    <a:pt x="9" y="15"/>
                    <a:pt x="0" y="14"/>
                  </a:cubicBezTo>
                  <a:cubicBezTo>
                    <a:pt x="0" y="10"/>
                    <a:pt x="0" y="6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33A45B0-9A00-49DD-9AE8-5C3A4536B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725" y="1874838"/>
              <a:ext cx="28575" cy="26988"/>
            </a:xfrm>
            <a:custGeom>
              <a:avLst/>
              <a:gdLst>
                <a:gd name="T0" fmla="*/ 24 w 28"/>
                <a:gd name="T1" fmla="*/ 1 h 27"/>
                <a:gd name="T2" fmla="*/ 28 w 28"/>
                <a:gd name="T3" fmla="*/ 13 h 27"/>
                <a:gd name="T4" fmla="*/ 0 w 28"/>
                <a:gd name="T5" fmla="*/ 9 h 27"/>
                <a:gd name="T6" fmla="*/ 24 w 28"/>
                <a:gd name="T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7">
                  <a:moveTo>
                    <a:pt x="24" y="1"/>
                  </a:moveTo>
                  <a:cubicBezTo>
                    <a:pt x="24" y="7"/>
                    <a:pt x="23" y="12"/>
                    <a:pt x="28" y="13"/>
                  </a:cubicBezTo>
                  <a:cubicBezTo>
                    <a:pt x="19" y="27"/>
                    <a:pt x="14" y="4"/>
                    <a:pt x="0" y="9"/>
                  </a:cubicBezTo>
                  <a:cubicBezTo>
                    <a:pt x="4" y="2"/>
                    <a:pt x="13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8EEC20F-AA8D-445F-A65B-B54943DFF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825" y="1882775"/>
              <a:ext cx="23812" cy="22225"/>
            </a:xfrm>
            <a:custGeom>
              <a:avLst/>
              <a:gdLst>
                <a:gd name="T0" fmla="*/ 19 w 23"/>
                <a:gd name="T1" fmla="*/ 0 h 21"/>
                <a:gd name="T2" fmla="*/ 23 w 23"/>
                <a:gd name="T3" fmla="*/ 12 h 21"/>
                <a:gd name="T4" fmla="*/ 3 w 23"/>
                <a:gd name="T5" fmla="*/ 4 h 21"/>
                <a:gd name="T6" fmla="*/ 19 w 23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19" y="0"/>
                  </a:moveTo>
                  <a:cubicBezTo>
                    <a:pt x="19" y="6"/>
                    <a:pt x="18" y="11"/>
                    <a:pt x="23" y="12"/>
                  </a:cubicBezTo>
                  <a:cubicBezTo>
                    <a:pt x="20" y="21"/>
                    <a:pt x="0" y="14"/>
                    <a:pt x="3" y="4"/>
                  </a:cubicBezTo>
                  <a:cubicBezTo>
                    <a:pt x="7" y="1"/>
                    <a:pt x="12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3C5FD4B-7220-467C-B7C9-B6D75595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5" y="1884363"/>
              <a:ext cx="28575" cy="17463"/>
            </a:xfrm>
            <a:custGeom>
              <a:avLst/>
              <a:gdLst>
                <a:gd name="T0" fmla="*/ 28 w 28"/>
                <a:gd name="T1" fmla="*/ 7 h 17"/>
                <a:gd name="T2" fmla="*/ 0 w 28"/>
                <a:gd name="T3" fmla="*/ 11 h 17"/>
                <a:gd name="T4" fmla="*/ 28 w 28"/>
                <a:gd name="T5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7">
                  <a:moveTo>
                    <a:pt x="28" y="7"/>
                  </a:moveTo>
                  <a:cubicBezTo>
                    <a:pt x="21" y="12"/>
                    <a:pt x="6" y="17"/>
                    <a:pt x="0" y="11"/>
                  </a:cubicBezTo>
                  <a:cubicBezTo>
                    <a:pt x="3" y="3"/>
                    <a:pt x="21" y="0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4F68E31-D5BA-4F59-A7E4-FD157E1A8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1887538"/>
              <a:ext cx="33337" cy="30163"/>
            </a:xfrm>
            <a:custGeom>
              <a:avLst/>
              <a:gdLst>
                <a:gd name="T0" fmla="*/ 32 w 32"/>
                <a:gd name="T1" fmla="*/ 0 h 30"/>
                <a:gd name="T2" fmla="*/ 8 w 32"/>
                <a:gd name="T3" fmla="*/ 28 h 30"/>
                <a:gd name="T4" fmla="*/ 20 w 32"/>
                <a:gd name="T5" fmla="*/ 24 h 30"/>
                <a:gd name="T6" fmla="*/ 12 w 32"/>
                <a:gd name="T7" fmla="*/ 20 h 30"/>
                <a:gd name="T8" fmla="*/ 32 w 3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0">
                  <a:moveTo>
                    <a:pt x="32" y="0"/>
                  </a:moveTo>
                  <a:cubicBezTo>
                    <a:pt x="30" y="9"/>
                    <a:pt x="32" y="30"/>
                    <a:pt x="8" y="28"/>
                  </a:cubicBezTo>
                  <a:cubicBezTo>
                    <a:pt x="9" y="23"/>
                    <a:pt x="15" y="25"/>
                    <a:pt x="20" y="24"/>
                  </a:cubicBezTo>
                  <a:cubicBezTo>
                    <a:pt x="19" y="19"/>
                    <a:pt x="13" y="14"/>
                    <a:pt x="12" y="20"/>
                  </a:cubicBezTo>
                  <a:cubicBezTo>
                    <a:pt x="0" y="10"/>
                    <a:pt x="28" y="6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ABDD7CC-7504-491C-AEAA-BC7B307D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1885950"/>
              <a:ext cx="47625" cy="25400"/>
            </a:xfrm>
            <a:custGeom>
              <a:avLst/>
              <a:gdLst>
                <a:gd name="T0" fmla="*/ 48 w 48"/>
                <a:gd name="T1" fmla="*/ 13 h 25"/>
                <a:gd name="T2" fmla="*/ 0 w 48"/>
                <a:gd name="T3" fmla="*/ 13 h 25"/>
                <a:gd name="T4" fmla="*/ 48 w 48"/>
                <a:gd name="T5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5">
                  <a:moveTo>
                    <a:pt x="48" y="13"/>
                  </a:moveTo>
                  <a:cubicBezTo>
                    <a:pt x="36" y="25"/>
                    <a:pt x="19" y="7"/>
                    <a:pt x="0" y="13"/>
                  </a:cubicBezTo>
                  <a:cubicBezTo>
                    <a:pt x="7" y="0"/>
                    <a:pt x="32" y="11"/>
                    <a:pt x="4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322D5471-A09E-4AAA-ADDA-22D521F0C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0" y="1890713"/>
              <a:ext cx="38100" cy="20638"/>
            </a:xfrm>
            <a:custGeom>
              <a:avLst/>
              <a:gdLst>
                <a:gd name="T0" fmla="*/ 28 w 38"/>
                <a:gd name="T1" fmla="*/ 0 h 19"/>
                <a:gd name="T2" fmla="*/ 0 w 38"/>
                <a:gd name="T3" fmla="*/ 16 h 19"/>
                <a:gd name="T4" fmla="*/ 28 w 3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9">
                  <a:moveTo>
                    <a:pt x="28" y="0"/>
                  </a:moveTo>
                  <a:cubicBezTo>
                    <a:pt x="38" y="12"/>
                    <a:pt x="17" y="19"/>
                    <a:pt x="0" y="16"/>
                  </a:cubicBezTo>
                  <a:cubicBezTo>
                    <a:pt x="1" y="2"/>
                    <a:pt x="17" y="4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0BA15D7-AA1A-4B88-9036-2BBD7652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0" y="1895475"/>
              <a:ext cx="25400" cy="22225"/>
            </a:xfrm>
            <a:custGeom>
              <a:avLst/>
              <a:gdLst>
                <a:gd name="T0" fmla="*/ 8 w 24"/>
                <a:gd name="T1" fmla="*/ 20 h 22"/>
                <a:gd name="T2" fmla="*/ 8 w 24"/>
                <a:gd name="T3" fmla="*/ 8 h 22"/>
                <a:gd name="T4" fmla="*/ 4 w 24"/>
                <a:gd name="T5" fmla="*/ 12 h 22"/>
                <a:gd name="T6" fmla="*/ 0 w 24"/>
                <a:gd name="T7" fmla="*/ 8 h 22"/>
                <a:gd name="T8" fmla="*/ 0 w 24"/>
                <a:gd name="T9" fmla="*/ 0 h 22"/>
                <a:gd name="T10" fmla="*/ 24 w 24"/>
                <a:gd name="T11" fmla="*/ 4 h 22"/>
                <a:gd name="T12" fmla="*/ 8 w 24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8" y="20"/>
                  </a:moveTo>
                  <a:cubicBezTo>
                    <a:pt x="8" y="16"/>
                    <a:pt x="8" y="12"/>
                    <a:pt x="8" y="8"/>
                  </a:cubicBezTo>
                  <a:cubicBezTo>
                    <a:pt x="5" y="7"/>
                    <a:pt x="4" y="10"/>
                    <a:pt x="4" y="12"/>
                  </a:cubicBezTo>
                  <a:cubicBezTo>
                    <a:pt x="1" y="13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5" y="6"/>
                    <a:pt x="10" y="14"/>
                    <a:pt x="24" y="4"/>
                  </a:cubicBezTo>
                  <a:cubicBezTo>
                    <a:pt x="19" y="10"/>
                    <a:pt x="21" y="22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2880210-6888-4563-9F20-7664F747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1897063"/>
              <a:ext cx="39687" cy="22225"/>
            </a:xfrm>
            <a:custGeom>
              <a:avLst/>
              <a:gdLst>
                <a:gd name="T0" fmla="*/ 36 w 40"/>
                <a:gd name="T1" fmla="*/ 2 h 22"/>
                <a:gd name="T2" fmla="*/ 28 w 40"/>
                <a:gd name="T3" fmla="*/ 18 h 22"/>
                <a:gd name="T4" fmla="*/ 32 w 40"/>
                <a:gd name="T5" fmla="*/ 10 h 22"/>
                <a:gd name="T6" fmla="*/ 12 w 40"/>
                <a:gd name="T7" fmla="*/ 6 h 22"/>
                <a:gd name="T8" fmla="*/ 36 w 4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2">
                  <a:moveTo>
                    <a:pt x="36" y="2"/>
                  </a:moveTo>
                  <a:cubicBezTo>
                    <a:pt x="35" y="9"/>
                    <a:pt x="40" y="22"/>
                    <a:pt x="28" y="18"/>
                  </a:cubicBezTo>
                  <a:cubicBezTo>
                    <a:pt x="29" y="15"/>
                    <a:pt x="32" y="14"/>
                    <a:pt x="32" y="10"/>
                  </a:cubicBezTo>
                  <a:cubicBezTo>
                    <a:pt x="33" y="1"/>
                    <a:pt x="18" y="8"/>
                    <a:pt x="12" y="6"/>
                  </a:cubicBezTo>
                  <a:cubicBezTo>
                    <a:pt x="0" y="0"/>
                    <a:pt x="29" y="2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088206F-9944-4997-A637-2DD37EC8A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1903413"/>
              <a:ext cx="44450" cy="36513"/>
            </a:xfrm>
            <a:custGeom>
              <a:avLst/>
              <a:gdLst>
                <a:gd name="T0" fmla="*/ 16 w 44"/>
                <a:gd name="T1" fmla="*/ 0 h 36"/>
                <a:gd name="T2" fmla="*/ 8 w 44"/>
                <a:gd name="T3" fmla="*/ 16 h 36"/>
                <a:gd name="T4" fmla="*/ 20 w 44"/>
                <a:gd name="T5" fmla="*/ 8 h 36"/>
                <a:gd name="T6" fmla="*/ 44 w 44"/>
                <a:gd name="T7" fmla="*/ 24 h 36"/>
                <a:gd name="T8" fmla="*/ 0 w 44"/>
                <a:gd name="T9" fmla="*/ 24 h 36"/>
                <a:gd name="T10" fmla="*/ 16 w 4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6">
                  <a:moveTo>
                    <a:pt x="16" y="0"/>
                  </a:moveTo>
                  <a:cubicBezTo>
                    <a:pt x="14" y="6"/>
                    <a:pt x="10" y="10"/>
                    <a:pt x="8" y="16"/>
                  </a:cubicBezTo>
                  <a:cubicBezTo>
                    <a:pt x="9" y="26"/>
                    <a:pt x="19" y="12"/>
                    <a:pt x="20" y="8"/>
                  </a:cubicBezTo>
                  <a:cubicBezTo>
                    <a:pt x="27" y="21"/>
                    <a:pt x="32" y="24"/>
                    <a:pt x="44" y="24"/>
                  </a:cubicBezTo>
                  <a:cubicBezTo>
                    <a:pt x="39" y="36"/>
                    <a:pt x="13" y="27"/>
                    <a:pt x="0" y="24"/>
                  </a:cubicBezTo>
                  <a:cubicBezTo>
                    <a:pt x="1" y="11"/>
                    <a:pt x="3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C1DE59A-C388-4FFF-92BC-FD33F2101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575" y="1916113"/>
              <a:ext cx="22225" cy="30163"/>
            </a:xfrm>
            <a:custGeom>
              <a:avLst/>
              <a:gdLst>
                <a:gd name="T0" fmla="*/ 8 w 22"/>
                <a:gd name="T1" fmla="*/ 0 h 30"/>
                <a:gd name="T2" fmla="*/ 0 w 22"/>
                <a:gd name="T3" fmla="*/ 28 h 30"/>
                <a:gd name="T4" fmla="*/ 8 w 22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0">
                  <a:moveTo>
                    <a:pt x="8" y="0"/>
                  </a:moveTo>
                  <a:cubicBezTo>
                    <a:pt x="22" y="2"/>
                    <a:pt x="14" y="30"/>
                    <a:pt x="0" y="28"/>
                  </a:cubicBezTo>
                  <a:cubicBezTo>
                    <a:pt x="5" y="21"/>
                    <a:pt x="11" y="1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9ED969C-3B3D-4152-88F7-82C0E497D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275" y="1911350"/>
              <a:ext cx="46037" cy="23813"/>
            </a:xfrm>
            <a:custGeom>
              <a:avLst/>
              <a:gdLst>
                <a:gd name="T0" fmla="*/ 33 w 45"/>
                <a:gd name="T1" fmla="*/ 4 h 24"/>
                <a:gd name="T2" fmla="*/ 45 w 45"/>
                <a:gd name="T3" fmla="*/ 12 h 24"/>
                <a:gd name="T4" fmla="*/ 9 w 45"/>
                <a:gd name="T5" fmla="*/ 24 h 24"/>
                <a:gd name="T6" fmla="*/ 33 w 45"/>
                <a:gd name="T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4">
                  <a:moveTo>
                    <a:pt x="33" y="4"/>
                  </a:moveTo>
                  <a:cubicBezTo>
                    <a:pt x="38" y="5"/>
                    <a:pt x="39" y="11"/>
                    <a:pt x="45" y="12"/>
                  </a:cubicBezTo>
                  <a:cubicBezTo>
                    <a:pt x="38" y="21"/>
                    <a:pt x="22" y="21"/>
                    <a:pt x="9" y="24"/>
                  </a:cubicBezTo>
                  <a:cubicBezTo>
                    <a:pt x="0" y="0"/>
                    <a:pt x="37" y="23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3219808-5A5A-4FBF-A75B-21E70F384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838" y="1917700"/>
              <a:ext cx="23812" cy="25400"/>
            </a:xfrm>
            <a:custGeom>
              <a:avLst/>
              <a:gdLst>
                <a:gd name="T0" fmla="*/ 22 w 23"/>
                <a:gd name="T1" fmla="*/ 2 h 25"/>
                <a:gd name="T2" fmla="*/ 2 w 23"/>
                <a:gd name="T3" fmla="*/ 6 h 25"/>
                <a:gd name="T4" fmla="*/ 22 w 23"/>
                <a:gd name="T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5">
                  <a:moveTo>
                    <a:pt x="22" y="2"/>
                  </a:moveTo>
                  <a:cubicBezTo>
                    <a:pt x="23" y="16"/>
                    <a:pt x="0" y="25"/>
                    <a:pt x="2" y="6"/>
                  </a:cubicBezTo>
                  <a:cubicBezTo>
                    <a:pt x="13" y="9"/>
                    <a:pt x="1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962C1EF-0474-4650-895E-97533FC85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919288"/>
              <a:ext cx="34925" cy="22225"/>
            </a:xfrm>
            <a:custGeom>
              <a:avLst/>
              <a:gdLst>
                <a:gd name="T0" fmla="*/ 2 w 34"/>
                <a:gd name="T1" fmla="*/ 4 h 21"/>
                <a:gd name="T2" fmla="*/ 34 w 34"/>
                <a:gd name="T3" fmla="*/ 8 h 21"/>
                <a:gd name="T4" fmla="*/ 2 w 34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1">
                  <a:moveTo>
                    <a:pt x="2" y="4"/>
                  </a:moveTo>
                  <a:cubicBezTo>
                    <a:pt x="13" y="13"/>
                    <a:pt x="22" y="0"/>
                    <a:pt x="34" y="8"/>
                  </a:cubicBezTo>
                  <a:cubicBezTo>
                    <a:pt x="33" y="21"/>
                    <a:pt x="0" y="19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64092A26-0E2B-4EAB-8113-EC393B51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935163"/>
              <a:ext cx="33337" cy="17463"/>
            </a:xfrm>
            <a:custGeom>
              <a:avLst/>
              <a:gdLst>
                <a:gd name="T0" fmla="*/ 20 w 33"/>
                <a:gd name="T1" fmla="*/ 0 h 16"/>
                <a:gd name="T2" fmla="*/ 0 w 33"/>
                <a:gd name="T3" fmla="*/ 12 h 16"/>
                <a:gd name="T4" fmla="*/ 20 w 33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">
                  <a:moveTo>
                    <a:pt x="20" y="0"/>
                  </a:moveTo>
                  <a:cubicBezTo>
                    <a:pt x="33" y="8"/>
                    <a:pt x="12" y="16"/>
                    <a:pt x="0" y="12"/>
                  </a:cubicBezTo>
                  <a:cubicBezTo>
                    <a:pt x="1" y="3"/>
                    <a:pt x="17" y="8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497CA94-C82C-461F-8665-B09F09265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100" y="1939925"/>
              <a:ext cx="41275" cy="15875"/>
            </a:xfrm>
            <a:custGeom>
              <a:avLst/>
              <a:gdLst>
                <a:gd name="T0" fmla="*/ 8 w 40"/>
                <a:gd name="T1" fmla="*/ 0 h 15"/>
                <a:gd name="T2" fmla="*/ 40 w 40"/>
                <a:gd name="T3" fmla="*/ 4 h 15"/>
                <a:gd name="T4" fmla="*/ 0 w 40"/>
                <a:gd name="T5" fmla="*/ 12 h 15"/>
                <a:gd name="T6" fmla="*/ 8 w 4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5">
                  <a:moveTo>
                    <a:pt x="8" y="0"/>
                  </a:moveTo>
                  <a:cubicBezTo>
                    <a:pt x="18" y="2"/>
                    <a:pt x="26" y="6"/>
                    <a:pt x="40" y="4"/>
                  </a:cubicBezTo>
                  <a:cubicBezTo>
                    <a:pt x="35" y="15"/>
                    <a:pt x="15" y="11"/>
                    <a:pt x="0" y="12"/>
                  </a:cubicBezTo>
                  <a:cubicBezTo>
                    <a:pt x="3" y="8"/>
                    <a:pt x="9" y="8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3C278F6-7D3E-41E6-B631-EF035DD5E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1379538"/>
              <a:ext cx="44450" cy="28575"/>
            </a:xfrm>
            <a:custGeom>
              <a:avLst/>
              <a:gdLst>
                <a:gd name="T0" fmla="*/ 37 w 43"/>
                <a:gd name="T1" fmla="*/ 0 h 29"/>
                <a:gd name="T2" fmla="*/ 1 w 43"/>
                <a:gd name="T3" fmla="*/ 28 h 29"/>
                <a:gd name="T4" fmla="*/ 1 w 43"/>
                <a:gd name="T5" fmla="*/ 16 h 29"/>
                <a:gd name="T6" fmla="*/ 37 w 43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9">
                  <a:moveTo>
                    <a:pt x="37" y="0"/>
                  </a:moveTo>
                  <a:cubicBezTo>
                    <a:pt x="43" y="11"/>
                    <a:pt x="21" y="29"/>
                    <a:pt x="1" y="28"/>
                  </a:cubicBezTo>
                  <a:cubicBezTo>
                    <a:pt x="0" y="21"/>
                    <a:pt x="8" y="18"/>
                    <a:pt x="1" y="16"/>
                  </a:cubicBezTo>
                  <a:cubicBezTo>
                    <a:pt x="9" y="7"/>
                    <a:pt x="29" y="9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6AD3FBB-ABF4-4FB6-8074-A137CDFC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0" y="1439863"/>
              <a:ext cx="22225" cy="20638"/>
            </a:xfrm>
            <a:custGeom>
              <a:avLst/>
              <a:gdLst>
                <a:gd name="T0" fmla="*/ 1 w 22"/>
                <a:gd name="T1" fmla="*/ 4 h 20"/>
                <a:gd name="T2" fmla="*/ 5 w 22"/>
                <a:gd name="T3" fmla="*/ 0 h 20"/>
                <a:gd name="T4" fmla="*/ 13 w 22"/>
                <a:gd name="T5" fmla="*/ 0 h 20"/>
                <a:gd name="T6" fmla="*/ 9 w 22"/>
                <a:gd name="T7" fmla="*/ 4 h 20"/>
                <a:gd name="T8" fmla="*/ 21 w 22"/>
                <a:gd name="T9" fmla="*/ 8 h 20"/>
                <a:gd name="T10" fmla="*/ 17 w 22"/>
                <a:gd name="T11" fmla="*/ 20 h 20"/>
                <a:gd name="T12" fmla="*/ 9 w 22"/>
                <a:gd name="T13" fmla="*/ 20 h 20"/>
                <a:gd name="T14" fmla="*/ 1 w 22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1" y="4"/>
                  </a:move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0" y="0"/>
                    <a:pt x="13" y="0"/>
                  </a:cubicBezTo>
                  <a:cubicBezTo>
                    <a:pt x="14" y="3"/>
                    <a:pt x="11" y="4"/>
                    <a:pt x="9" y="4"/>
                  </a:cubicBezTo>
                  <a:cubicBezTo>
                    <a:pt x="10" y="9"/>
                    <a:pt x="16" y="7"/>
                    <a:pt x="21" y="8"/>
                  </a:cubicBezTo>
                  <a:cubicBezTo>
                    <a:pt x="22" y="14"/>
                    <a:pt x="17" y="15"/>
                    <a:pt x="17" y="20"/>
                  </a:cubicBezTo>
                  <a:cubicBezTo>
                    <a:pt x="14" y="20"/>
                    <a:pt x="12" y="20"/>
                    <a:pt x="9" y="20"/>
                  </a:cubicBezTo>
                  <a:cubicBezTo>
                    <a:pt x="10" y="11"/>
                    <a:pt x="8" y="5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B45B32F-4A2C-480B-ADE0-6CC805540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" y="1443038"/>
              <a:ext cx="82550" cy="39688"/>
            </a:xfrm>
            <a:custGeom>
              <a:avLst/>
              <a:gdLst>
                <a:gd name="T0" fmla="*/ 81 w 81"/>
                <a:gd name="T1" fmla="*/ 0 h 38"/>
                <a:gd name="T2" fmla="*/ 33 w 81"/>
                <a:gd name="T3" fmla="*/ 12 h 38"/>
                <a:gd name="T4" fmla="*/ 33 w 81"/>
                <a:gd name="T5" fmla="*/ 24 h 38"/>
                <a:gd name="T6" fmla="*/ 81 w 8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38">
                  <a:moveTo>
                    <a:pt x="81" y="0"/>
                  </a:moveTo>
                  <a:cubicBezTo>
                    <a:pt x="75" y="17"/>
                    <a:pt x="0" y="38"/>
                    <a:pt x="33" y="12"/>
                  </a:cubicBezTo>
                  <a:cubicBezTo>
                    <a:pt x="33" y="16"/>
                    <a:pt x="33" y="20"/>
                    <a:pt x="33" y="24"/>
                  </a:cubicBezTo>
                  <a:cubicBezTo>
                    <a:pt x="38" y="5"/>
                    <a:pt x="61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B9AA7730-A00D-4CFE-8212-FABF0209B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0" y="1435100"/>
              <a:ext cx="120650" cy="57150"/>
            </a:xfrm>
            <a:custGeom>
              <a:avLst/>
              <a:gdLst>
                <a:gd name="T0" fmla="*/ 44 w 120"/>
                <a:gd name="T1" fmla="*/ 12 h 56"/>
                <a:gd name="T2" fmla="*/ 64 w 120"/>
                <a:gd name="T3" fmla="*/ 28 h 56"/>
                <a:gd name="T4" fmla="*/ 88 w 120"/>
                <a:gd name="T5" fmla="*/ 16 h 56"/>
                <a:gd name="T6" fmla="*/ 120 w 120"/>
                <a:gd name="T7" fmla="*/ 32 h 56"/>
                <a:gd name="T8" fmla="*/ 112 w 120"/>
                <a:gd name="T9" fmla="*/ 56 h 56"/>
                <a:gd name="T10" fmla="*/ 20 w 120"/>
                <a:gd name="T11" fmla="*/ 36 h 56"/>
                <a:gd name="T12" fmla="*/ 32 w 120"/>
                <a:gd name="T13" fmla="*/ 24 h 56"/>
                <a:gd name="T14" fmla="*/ 0 w 120"/>
                <a:gd name="T15" fmla="*/ 20 h 56"/>
                <a:gd name="T16" fmla="*/ 44 w 120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56">
                  <a:moveTo>
                    <a:pt x="44" y="12"/>
                  </a:moveTo>
                  <a:cubicBezTo>
                    <a:pt x="44" y="18"/>
                    <a:pt x="52" y="24"/>
                    <a:pt x="64" y="28"/>
                  </a:cubicBezTo>
                  <a:cubicBezTo>
                    <a:pt x="74" y="17"/>
                    <a:pt x="75" y="20"/>
                    <a:pt x="88" y="16"/>
                  </a:cubicBezTo>
                  <a:cubicBezTo>
                    <a:pt x="105" y="15"/>
                    <a:pt x="102" y="34"/>
                    <a:pt x="120" y="32"/>
                  </a:cubicBezTo>
                  <a:cubicBezTo>
                    <a:pt x="116" y="39"/>
                    <a:pt x="109" y="42"/>
                    <a:pt x="112" y="56"/>
                  </a:cubicBezTo>
                  <a:cubicBezTo>
                    <a:pt x="88" y="39"/>
                    <a:pt x="58" y="37"/>
                    <a:pt x="20" y="36"/>
                  </a:cubicBezTo>
                  <a:cubicBezTo>
                    <a:pt x="14" y="22"/>
                    <a:pt x="34" y="34"/>
                    <a:pt x="32" y="24"/>
                  </a:cubicBezTo>
                  <a:cubicBezTo>
                    <a:pt x="29" y="15"/>
                    <a:pt x="10" y="22"/>
                    <a:pt x="0" y="20"/>
                  </a:cubicBezTo>
                  <a:cubicBezTo>
                    <a:pt x="4" y="0"/>
                    <a:pt x="38" y="23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AD5A9CB-80C9-4592-BFA5-9269F7F06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188" y="1482725"/>
              <a:ext cx="2720974" cy="485775"/>
            </a:xfrm>
            <a:custGeom>
              <a:avLst/>
              <a:gdLst>
                <a:gd name="T0" fmla="*/ 2644 w 2704"/>
                <a:gd name="T1" fmla="*/ 218 h 483"/>
                <a:gd name="T2" fmla="*/ 2308 w 2704"/>
                <a:gd name="T3" fmla="*/ 310 h 483"/>
                <a:gd name="T4" fmla="*/ 2360 w 2704"/>
                <a:gd name="T5" fmla="*/ 382 h 483"/>
                <a:gd name="T6" fmla="*/ 2252 w 2704"/>
                <a:gd name="T7" fmla="*/ 410 h 483"/>
                <a:gd name="T8" fmla="*/ 2016 w 2704"/>
                <a:gd name="T9" fmla="*/ 470 h 483"/>
                <a:gd name="T10" fmla="*/ 1988 w 2704"/>
                <a:gd name="T11" fmla="*/ 406 h 483"/>
                <a:gd name="T12" fmla="*/ 1876 w 2704"/>
                <a:gd name="T13" fmla="*/ 434 h 483"/>
                <a:gd name="T14" fmla="*/ 1800 w 2704"/>
                <a:gd name="T15" fmla="*/ 410 h 483"/>
                <a:gd name="T16" fmla="*/ 1792 w 2704"/>
                <a:gd name="T17" fmla="*/ 462 h 483"/>
                <a:gd name="T18" fmla="*/ 1384 w 2704"/>
                <a:gd name="T19" fmla="*/ 446 h 483"/>
                <a:gd name="T20" fmla="*/ 1144 w 2704"/>
                <a:gd name="T21" fmla="*/ 430 h 483"/>
                <a:gd name="T22" fmla="*/ 1036 w 2704"/>
                <a:gd name="T23" fmla="*/ 418 h 483"/>
                <a:gd name="T24" fmla="*/ 884 w 2704"/>
                <a:gd name="T25" fmla="*/ 458 h 483"/>
                <a:gd name="T26" fmla="*/ 788 w 2704"/>
                <a:gd name="T27" fmla="*/ 398 h 483"/>
                <a:gd name="T28" fmla="*/ 312 w 2704"/>
                <a:gd name="T29" fmla="*/ 414 h 483"/>
                <a:gd name="T30" fmla="*/ 188 w 2704"/>
                <a:gd name="T31" fmla="*/ 62 h 483"/>
                <a:gd name="T32" fmla="*/ 604 w 2704"/>
                <a:gd name="T33" fmla="*/ 70 h 483"/>
                <a:gd name="T34" fmla="*/ 1048 w 2704"/>
                <a:gd name="T35" fmla="*/ 66 h 483"/>
                <a:gd name="T36" fmla="*/ 1404 w 2704"/>
                <a:gd name="T37" fmla="*/ 90 h 483"/>
                <a:gd name="T38" fmla="*/ 1672 w 2704"/>
                <a:gd name="T39" fmla="*/ 86 h 483"/>
                <a:gd name="T40" fmla="*/ 1860 w 2704"/>
                <a:gd name="T41" fmla="*/ 110 h 483"/>
                <a:gd name="T42" fmla="*/ 2004 w 2704"/>
                <a:gd name="T43" fmla="*/ 110 h 483"/>
                <a:gd name="T44" fmla="*/ 2464 w 2704"/>
                <a:gd name="T45" fmla="*/ 86 h 483"/>
                <a:gd name="T46" fmla="*/ 1888 w 2704"/>
                <a:gd name="T47" fmla="*/ 66 h 483"/>
                <a:gd name="T48" fmla="*/ 1572 w 2704"/>
                <a:gd name="T49" fmla="*/ 98 h 483"/>
                <a:gd name="T50" fmla="*/ 1604 w 2704"/>
                <a:gd name="T51" fmla="*/ 114 h 483"/>
                <a:gd name="T52" fmla="*/ 2056 w 2704"/>
                <a:gd name="T53" fmla="*/ 138 h 483"/>
                <a:gd name="T54" fmla="*/ 2076 w 2704"/>
                <a:gd name="T55" fmla="*/ 90 h 483"/>
                <a:gd name="T56" fmla="*/ 2296 w 2704"/>
                <a:gd name="T57" fmla="*/ 130 h 483"/>
                <a:gd name="T58" fmla="*/ 1864 w 2704"/>
                <a:gd name="T59" fmla="*/ 134 h 483"/>
                <a:gd name="T60" fmla="*/ 1780 w 2704"/>
                <a:gd name="T61" fmla="*/ 162 h 483"/>
                <a:gd name="T62" fmla="*/ 2084 w 2704"/>
                <a:gd name="T63" fmla="*/ 218 h 483"/>
                <a:gd name="T64" fmla="*/ 2072 w 2704"/>
                <a:gd name="T65" fmla="*/ 202 h 483"/>
                <a:gd name="T66" fmla="*/ 1716 w 2704"/>
                <a:gd name="T67" fmla="*/ 246 h 483"/>
                <a:gd name="T68" fmla="*/ 1820 w 2704"/>
                <a:gd name="T69" fmla="*/ 170 h 483"/>
                <a:gd name="T70" fmla="*/ 1624 w 2704"/>
                <a:gd name="T71" fmla="*/ 238 h 483"/>
                <a:gd name="T72" fmla="*/ 1624 w 2704"/>
                <a:gd name="T73" fmla="*/ 262 h 483"/>
                <a:gd name="T74" fmla="*/ 2184 w 2704"/>
                <a:gd name="T75" fmla="*/ 206 h 483"/>
                <a:gd name="T76" fmla="*/ 1524 w 2704"/>
                <a:gd name="T77" fmla="*/ 234 h 483"/>
                <a:gd name="T78" fmla="*/ 1636 w 2704"/>
                <a:gd name="T79" fmla="*/ 194 h 483"/>
                <a:gd name="T80" fmla="*/ 1980 w 2704"/>
                <a:gd name="T81" fmla="*/ 218 h 483"/>
                <a:gd name="T82" fmla="*/ 2284 w 2704"/>
                <a:gd name="T83" fmla="*/ 206 h 483"/>
                <a:gd name="T84" fmla="*/ 1300 w 2704"/>
                <a:gd name="T85" fmla="*/ 254 h 483"/>
                <a:gd name="T86" fmla="*/ 1816 w 2704"/>
                <a:gd name="T87" fmla="*/ 274 h 483"/>
                <a:gd name="T88" fmla="*/ 1904 w 2704"/>
                <a:gd name="T89" fmla="*/ 234 h 483"/>
                <a:gd name="T90" fmla="*/ 2008 w 2704"/>
                <a:gd name="T91" fmla="*/ 270 h 483"/>
                <a:gd name="T92" fmla="*/ 992 w 2704"/>
                <a:gd name="T93" fmla="*/ 274 h 483"/>
                <a:gd name="T94" fmla="*/ 1532 w 2704"/>
                <a:gd name="T95" fmla="*/ 278 h 483"/>
                <a:gd name="T96" fmla="*/ 1280 w 2704"/>
                <a:gd name="T97" fmla="*/ 282 h 483"/>
                <a:gd name="T98" fmla="*/ 1936 w 2704"/>
                <a:gd name="T99" fmla="*/ 298 h 483"/>
                <a:gd name="T100" fmla="*/ 2128 w 2704"/>
                <a:gd name="T101" fmla="*/ 314 h 483"/>
                <a:gd name="T102" fmla="*/ 1856 w 2704"/>
                <a:gd name="T103" fmla="*/ 326 h 483"/>
                <a:gd name="T104" fmla="*/ 2076 w 2704"/>
                <a:gd name="T105" fmla="*/ 374 h 483"/>
                <a:gd name="T106" fmla="*/ 708 w 2704"/>
                <a:gd name="T107" fmla="*/ 394 h 483"/>
                <a:gd name="T108" fmla="*/ 888 w 2704"/>
                <a:gd name="T109" fmla="*/ 382 h 483"/>
                <a:gd name="T110" fmla="*/ 1664 w 2704"/>
                <a:gd name="T111" fmla="*/ 394 h 483"/>
                <a:gd name="T112" fmla="*/ 1876 w 2704"/>
                <a:gd name="T113" fmla="*/ 398 h 483"/>
                <a:gd name="T114" fmla="*/ 1144 w 2704"/>
                <a:gd name="T115" fmla="*/ 410 h 483"/>
                <a:gd name="T116" fmla="*/ 1576 w 2704"/>
                <a:gd name="T117" fmla="*/ 422 h 483"/>
                <a:gd name="T118" fmla="*/ 2312 w 2704"/>
                <a:gd name="T119" fmla="*/ 43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04" h="483">
                  <a:moveTo>
                    <a:pt x="2392" y="122"/>
                  </a:moveTo>
                  <a:cubicBezTo>
                    <a:pt x="2417" y="122"/>
                    <a:pt x="2432" y="130"/>
                    <a:pt x="2464" y="138"/>
                  </a:cubicBezTo>
                  <a:cubicBezTo>
                    <a:pt x="2405" y="164"/>
                    <a:pt x="2352" y="152"/>
                    <a:pt x="2288" y="166"/>
                  </a:cubicBezTo>
                  <a:cubicBezTo>
                    <a:pt x="2310" y="175"/>
                    <a:pt x="2361" y="188"/>
                    <a:pt x="2380" y="174"/>
                  </a:cubicBezTo>
                  <a:cubicBezTo>
                    <a:pt x="2413" y="190"/>
                    <a:pt x="2443" y="194"/>
                    <a:pt x="2472" y="194"/>
                  </a:cubicBezTo>
                  <a:cubicBezTo>
                    <a:pt x="2476" y="206"/>
                    <a:pt x="2463" y="201"/>
                    <a:pt x="2456" y="202"/>
                  </a:cubicBezTo>
                  <a:cubicBezTo>
                    <a:pt x="2473" y="211"/>
                    <a:pt x="2482" y="207"/>
                    <a:pt x="2508" y="210"/>
                  </a:cubicBezTo>
                  <a:cubicBezTo>
                    <a:pt x="2508" y="201"/>
                    <a:pt x="2491" y="208"/>
                    <a:pt x="2484" y="206"/>
                  </a:cubicBezTo>
                  <a:cubicBezTo>
                    <a:pt x="2493" y="188"/>
                    <a:pt x="2520" y="186"/>
                    <a:pt x="2544" y="202"/>
                  </a:cubicBezTo>
                  <a:cubicBezTo>
                    <a:pt x="2531" y="204"/>
                    <a:pt x="2530" y="195"/>
                    <a:pt x="2516" y="198"/>
                  </a:cubicBezTo>
                  <a:cubicBezTo>
                    <a:pt x="2516" y="201"/>
                    <a:pt x="2516" y="203"/>
                    <a:pt x="2516" y="206"/>
                  </a:cubicBezTo>
                  <a:cubicBezTo>
                    <a:pt x="2547" y="215"/>
                    <a:pt x="2593" y="216"/>
                    <a:pt x="2620" y="202"/>
                  </a:cubicBezTo>
                  <a:cubicBezTo>
                    <a:pt x="2618" y="217"/>
                    <a:pt x="2644" y="205"/>
                    <a:pt x="2644" y="218"/>
                  </a:cubicBezTo>
                  <a:cubicBezTo>
                    <a:pt x="2642" y="202"/>
                    <a:pt x="2671" y="202"/>
                    <a:pt x="2696" y="202"/>
                  </a:cubicBezTo>
                  <a:cubicBezTo>
                    <a:pt x="2691" y="213"/>
                    <a:pt x="2674" y="212"/>
                    <a:pt x="2660" y="214"/>
                  </a:cubicBezTo>
                  <a:cubicBezTo>
                    <a:pt x="2667" y="225"/>
                    <a:pt x="2697" y="212"/>
                    <a:pt x="2704" y="222"/>
                  </a:cubicBezTo>
                  <a:cubicBezTo>
                    <a:pt x="2677" y="240"/>
                    <a:pt x="2632" y="240"/>
                    <a:pt x="2616" y="270"/>
                  </a:cubicBezTo>
                  <a:cubicBezTo>
                    <a:pt x="2564" y="269"/>
                    <a:pt x="2524" y="300"/>
                    <a:pt x="2476" y="290"/>
                  </a:cubicBezTo>
                  <a:cubicBezTo>
                    <a:pt x="2470" y="292"/>
                    <a:pt x="2478" y="295"/>
                    <a:pt x="2476" y="302"/>
                  </a:cubicBezTo>
                  <a:cubicBezTo>
                    <a:pt x="2463" y="300"/>
                    <a:pt x="2462" y="309"/>
                    <a:pt x="2448" y="306"/>
                  </a:cubicBezTo>
                  <a:cubicBezTo>
                    <a:pt x="2448" y="295"/>
                    <a:pt x="2455" y="298"/>
                    <a:pt x="2448" y="290"/>
                  </a:cubicBezTo>
                  <a:cubicBezTo>
                    <a:pt x="2443" y="308"/>
                    <a:pt x="2388" y="297"/>
                    <a:pt x="2396" y="326"/>
                  </a:cubicBezTo>
                  <a:cubicBezTo>
                    <a:pt x="2377" y="326"/>
                    <a:pt x="2371" y="324"/>
                    <a:pt x="2356" y="326"/>
                  </a:cubicBezTo>
                  <a:cubicBezTo>
                    <a:pt x="2352" y="313"/>
                    <a:pt x="2369" y="321"/>
                    <a:pt x="2368" y="310"/>
                  </a:cubicBezTo>
                  <a:cubicBezTo>
                    <a:pt x="2349" y="317"/>
                    <a:pt x="2340" y="305"/>
                    <a:pt x="2328" y="294"/>
                  </a:cubicBezTo>
                  <a:cubicBezTo>
                    <a:pt x="2321" y="299"/>
                    <a:pt x="2314" y="304"/>
                    <a:pt x="2308" y="310"/>
                  </a:cubicBezTo>
                  <a:cubicBezTo>
                    <a:pt x="2310" y="316"/>
                    <a:pt x="2313" y="308"/>
                    <a:pt x="2320" y="310"/>
                  </a:cubicBezTo>
                  <a:cubicBezTo>
                    <a:pt x="2326" y="336"/>
                    <a:pt x="2277" y="307"/>
                    <a:pt x="2284" y="334"/>
                  </a:cubicBezTo>
                  <a:cubicBezTo>
                    <a:pt x="2272" y="323"/>
                    <a:pt x="2275" y="316"/>
                    <a:pt x="2252" y="322"/>
                  </a:cubicBezTo>
                  <a:cubicBezTo>
                    <a:pt x="2248" y="313"/>
                    <a:pt x="2253" y="305"/>
                    <a:pt x="2248" y="290"/>
                  </a:cubicBezTo>
                  <a:cubicBezTo>
                    <a:pt x="2236" y="290"/>
                    <a:pt x="2222" y="288"/>
                    <a:pt x="2224" y="302"/>
                  </a:cubicBezTo>
                  <a:cubicBezTo>
                    <a:pt x="2225" y="307"/>
                    <a:pt x="2234" y="305"/>
                    <a:pt x="2240" y="306"/>
                  </a:cubicBezTo>
                  <a:cubicBezTo>
                    <a:pt x="2233" y="329"/>
                    <a:pt x="2208" y="309"/>
                    <a:pt x="2188" y="318"/>
                  </a:cubicBezTo>
                  <a:cubicBezTo>
                    <a:pt x="2186" y="327"/>
                    <a:pt x="2191" y="331"/>
                    <a:pt x="2184" y="346"/>
                  </a:cubicBezTo>
                  <a:cubicBezTo>
                    <a:pt x="2174" y="334"/>
                    <a:pt x="2135" y="353"/>
                    <a:pt x="2132" y="366"/>
                  </a:cubicBezTo>
                  <a:cubicBezTo>
                    <a:pt x="2132" y="367"/>
                    <a:pt x="2139" y="390"/>
                    <a:pt x="2140" y="390"/>
                  </a:cubicBezTo>
                  <a:cubicBezTo>
                    <a:pt x="2165" y="404"/>
                    <a:pt x="2201" y="377"/>
                    <a:pt x="2228" y="382"/>
                  </a:cubicBezTo>
                  <a:cubicBezTo>
                    <a:pt x="2230" y="382"/>
                    <a:pt x="2238" y="393"/>
                    <a:pt x="2240" y="394"/>
                  </a:cubicBezTo>
                  <a:cubicBezTo>
                    <a:pt x="2273" y="403"/>
                    <a:pt x="2319" y="384"/>
                    <a:pt x="2360" y="382"/>
                  </a:cubicBezTo>
                  <a:cubicBezTo>
                    <a:pt x="2443" y="378"/>
                    <a:pt x="2528" y="368"/>
                    <a:pt x="2580" y="366"/>
                  </a:cubicBezTo>
                  <a:cubicBezTo>
                    <a:pt x="2580" y="371"/>
                    <a:pt x="2580" y="377"/>
                    <a:pt x="2580" y="382"/>
                  </a:cubicBezTo>
                  <a:cubicBezTo>
                    <a:pt x="2620" y="381"/>
                    <a:pt x="2644" y="373"/>
                    <a:pt x="2684" y="366"/>
                  </a:cubicBezTo>
                  <a:cubicBezTo>
                    <a:pt x="2653" y="385"/>
                    <a:pt x="2613" y="402"/>
                    <a:pt x="2564" y="402"/>
                  </a:cubicBezTo>
                  <a:cubicBezTo>
                    <a:pt x="2567" y="406"/>
                    <a:pt x="2571" y="408"/>
                    <a:pt x="2576" y="410"/>
                  </a:cubicBezTo>
                  <a:cubicBezTo>
                    <a:pt x="2546" y="414"/>
                    <a:pt x="2536" y="422"/>
                    <a:pt x="2500" y="426"/>
                  </a:cubicBezTo>
                  <a:cubicBezTo>
                    <a:pt x="2500" y="413"/>
                    <a:pt x="2523" y="422"/>
                    <a:pt x="2528" y="414"/>
                  </a:cubicBezTo>
                  <a:cubicBezTo>
                    <a:pt x="2514" y="392"/>
                    <a:pt x="2497" y="423"/>
                    <a:pt x="2480" y="414"/>
                  </a:cubicBezTo>
                  <a:cubicBezTo>
                    <a:pt x="2475" y="427"/>
                    <a:pt x="2493" y="417"/>
                    <a:pt x="2488" y="430"/>
                  </a:cubicBezTo>
                  <a:cubicBezTo>
                    <a:pt x="2433" y="436"/>
                    <a:pt x="2366" y="462"/>
                    <a:pt x="2288" y="458"/>
                  </a:cubicBezTo>
                  <a:cubicBezTo>
                    <a:pt x="2282" y="442"/>
                    <a:pt x="2305" y="457"/>
                    <a:pt x="2304" y="446"/>
                  </a:cubicBezTo>
                  <a:cubicBezTo>
                    <a:pt x="2299" y="436"/>
                    <a:pt x="2279" y="445"/>
                    <a:pt x="2272" y="446"/>
                  </a:cubicBezTo>
                  <a:cubicBezTo>
                    <a:pt x="2271" y="428"/>
                    <a:pt x="2262" y="419"/>
                    <a:pt x="2252" y="410"/>
                  </a:cubicBezTo>
                  <a:cubicBezTo>
                    <a:pt x="2252" y="428"/>
                    <a:pt x="2215" y="397"/>
                    <a:pt x="2216" y="426"/>
                  </a:cubicBezTo>
                  <a:cubicBezTo>
                    <a:pt x="2206" y="424"/>
                    <a:pt x="2195" y="415"/>
                    <a:pt x="2204" y="406"/>
                  </a:cubicBezTo>
                  <a:cubicBezTo>
                    <a:pt x="2187" y="399"/>
                    <a:pt x="2159" y="420"/>
                    <a:pt x="2164" y="398"/>
                  </a:cubicBezTo>
                  <a:cubicBezTo>
                    <a:pt x="2154" y="400"/>
                    <a:pt x="2157" y="415"/>
                    <a:pt x="2148" y="418"/>
                  </a:cubicBezTo>
                  <a:cubicBezTo>
                    <a:pt x="2141" y="414"/>
                    <a:pt x="2141" y="400"/>
                    <a:pt x="2132" y="410"/>
                  </a:cubicBezTo>
                  <a:cubicBezTo>
                    <a:pt x="2124" y="409"/>
                    <a:pt x="2133" y="422"/>
                    <a:pt x="2136" y="422"/>
                  </a:cubicBezTo>
                  <a:cubicBezTo>
                    <a:pt x="2135" y="429"/>
                    <a:pt x="2119" y="418"/>
                    <a:pt x="2108" y="422"/>
                  </a:cubicBezTo>
                  <a:cubicBezTo>
                    <a:pt x="2098" y="424"/>
                    <a:pt x="2089" y="447"/>
                    <a:pt x="2104" y="450"/>
                  </a:cubicBezTo>
                  <a:cubicBezTo>
                    <a:pt x="2098" y="463"/>
                    <a:pt x="2091" y="442"/>
                    <a:pt x="2084" y="442"/>
                  </a:cubicBezTo>
                  <a:cubicBezTo>
                    <a:pt x="2085" y="434"/>
                    <a:pt x="2092" y="431"/>
                    <a:pt x="2096" y="426"/>
                  </a:cubicBezTo>
                  <a:cubicBezTo>
                    <a:pt x="2093" y="414"/>
                    <a:pt x="2086" y="431"/>
                    <a:pt x="2076" y="426"/>
                  </a:cubicBezTo>
                  <a:cubicBezTo>
                    <a:pt x="2084" y="438"/>
                    <a:pt x="2083" y="459"/>
                    <a:pt x="2096" y="466"/>
                  </a:cubicBezTo>
                  <a:cubicBezTo>
                    <a:pt x="2077" y="475"/>
                    <a:pt x="2041" y="467"/>
                    <a:pt x="2016" y="470"/>
                  </a:cubicBezTo>
                  <a:cubicBezTo>
                    <a:pt x="2019" y="450"/>
                    <a:pt x="2040" y="471"/>
                    <a:pt x="2040" y="450"/>
                  </a:cubicBezTo>
                  <a:cubicBezTo>
                    <a:pt x="2052" y="461"/>
                    <a:pt x="2067" y="446"/>
                    <a:pt x="2060" y="466"/>
                  </a:cubicBezTo>
                  <a:cubicBezTo>
                    <a:pt x="2070" y="467"/>
                    <a:pt x="2077" y="464"/>
                    <a:pt x="2080" y="458"/>
                  </a:cubicBezTo>
                  <a:cubicBezTo>
                    <a:pt x="2068" y="458"/>
                    <a:pt x="2083" y="449"/>
                    <a:pt x="2064" y="446"/>
                  </a:cubicBezTo>
                  <a:cubicBezTo>
                    <a:pt x="2075" y="434"/>
                    <a:pt x="2067" y="425"/>
                    <a:pt x="2064" y="418"/>
                  </a:cubicBezTo>
                  <a:cubicBezTo>
                    <a:pt x="2062" y="407"/>
                    <a:pt x="2086" y="421"/>
                    <a:pt x="2084" y="410"/>
                  </a:cubicBezTo>
                  <a:cubicBezTo>
                    <a:pt x="2084" y="401"/>
                    <a:pt x="2067" y="408"/>
                    <a:pt x="2060" y="406"/>
                  </a:cubicBezTo>
                  <a:cubicBezTo>
                    <a:pt x="2052" y="406"/>
                    <a:pt x="2068" y="423"/>
                    <a:pt x="2048" y="418"/>
                  </a:cubicBezTo>
                  <a:cubicBezTo>
                    <a:pt x="2048" y="428"/>
                    <a:pt x="2055" y="430"/>
                    <a:pt x="2048" y="438"/>
                  </a:cubicBezTo>
                  <a:cubicBezTo>
                    <a:pt x="2040" y="436"/>
                    <a:pt x="2048" y="420"/>
                    <a:pt x="2032" y="426"/>
                  </a:cubicBezTo>
                  <a:cubicBezTo>
                    <a:pt x="2030" y="413"/>
                    <a:pt x="2043" y="415"/>
                    <a:pt x="2044" y="406"/>
                  </a:cubicBezTo>
                  <a:cubicBezTo>
                    <a:pt x="2033" y="408"/>
                    <a:pt x="2021" y="423"/>
                    <a:pt x="2020" y="402"/>
                  </a:cubicBezTo>
                  <a:cubicBezTo>
                    <a:pt x="2006" y="404"/>
                    <a:pt x="2002" y="414"/>
                    <a:pt x="1988" y="406"/>
                  </a:cubicBezTo>
                  <a:cubicBezTo>
                    <a:pt x="1984" y="419"/>
                    <a:pt x="2013" y="431"/>
                    <a:pt x="1988" y="430"/>
                  </a:cubicBezTo>
                  <a:cubicBezTo>
                    <a:pt x="1988" y="440"/>
                    <a:pt x="2001" y="438"/>
                    <a:pt x="2012" y="438"/>
                  </a:cubicBezTo>
                  <a:cubicBezTo>
                    <a:pt x="2009" y="450"/>
                    <a:pt x="1993" y="448"/>
                    <a:pt x="1984" y="454"/>
                  </a:cubicBezTo>
                  <a:cubicBezTo>
                    <a:pt x="1988" y="464"/>
                    <a:pt x="2013" y="452"/>
                    <a:pt x="2008" y="470"/>
                  </a:cubicBezTo>
                  <a:cubicBezTo>
                    <a:pt x="1992" y="467"/>
                    <a:pt x="1965" y="475"/>
                    <a:pt x="1956" y="466"/>
                  </a:cubicBezTo>
                  <a:cubicBezTo>
                    <a:pt x="1953" y="450"/>
                    <a:pt x="1976" y="459"/>
                    <a:pt x="1980" y="450"/>
                  </a:cubicBezTo>
                  <a:cubicBezTo>
                    <a:pt x="1974" y="450"/>
                    <a:pt x="1966" y="444"/>
                    <a:pt x="1956" y="438"/>
                  </a:cubicBezTo>
                  <a:cubicBezTo>
                    <a:pt x="1956" y="434"/>
                    <a:pt x="1961" y="435"/>
                    <a:pt x="1964" y="434"/>
                  </a:cubicBezTo>
                  <a:cubicBezTo>
                    <a:pt x="1962" y="425"/>
                    <a:pt x="1941" y="436"/>
                    <a:pt x="1948" y="418"/>
                  </a:cubicBezTo>
                  <a:cubicBezTo>
                    <a:pt x="1930" y="413"/>
                    <a:pt x="1908" y="421"/>
                    <a:pt x="1888" y="434"/>
                  </a:cubicBezTo>
                  <a:cubicBezTo>
                    <a:pt x="1884" y="419"/>
                    <a:pt x="1903" y="428"/>
                    <a:pt x="1900" y="414"/>
                  </a:cubicBezTo>
                  <a:cubicBezTo>
                    <a:pt x="1899" y="405"/>
                    <a:pt x="1890" y="419"/>
                    <a:pt x="1880" y="414"/>
                  </a:cubicBezTo>
                  <a:cubicBezTo>
                    <a:pt x="1883" y="417"/>
                    <a:pt x="1890" y="438"/>
                    <a:pt x="1876" y="434"/>
                  </a:cubicBezTo>
                  <a:cubicBezTo>
                    <a:pt x="1876" y="447"/>
                    <a:pt x="1908" y="438"/>
                    <a:pt x="1892" y="454"/>
                  </a:cubicBezTo>
                  <a:cubicBezTo>
                    <a:pt x="1905" y="453"/>
                    <a:pt x="1910" y="445"/>
                    <a:pt x="1924" y="446"/>
                  </a:cubicBezTo>
                  <a:cubicBezTo>
                    <a:pt x="1932" y="483"/>
                    <a:pt x="1890" y="446"/>
                    <a:pt x="1892" y="474"/>
                  </a:cubicBezTo>
                  <a:cubicBezTo>
                    <a:pt x="1887" y="463"/>
                    <a:pt x="1862" y="472"/>
                    <a:pt x="1864" y="454"/>
                  </a:cubicBezTo>
                  <a:cubicBezTo>
                    <a:pt x="1873" y="453"/>
                    <a:pt x="1879" y="455"/>
                    <a:pt x="1880" y="462"/>
                  </a:cubicBezTo>
                  <a:cubicBezTo>
                    <a:pt x="1885" y="458"/>
                    <a:pt x="1888" y="451"/>
                    <a:pt x="1892" y="446"/>
                  </a:cubicBezTo>
                  <a:cubicBezTo>
                    <a:pt x="1880" y="450"/>
                    <a:pt x="1869" y="444"/>
                    <a:pt x="1856" y="454"/>
                  </a:cubicBezTo>
                  <a:cubicBezTo>
                    <a:pt x="1844" y="448"/>
                    <a:pt x="1863" y="440"/>
                    <a:pt x="1872" y="442"/>
                  </a:cubicBezTo>
                  <a:cubicBezTo>
                    <a:pt x="1872" y="437"/>
                    <a:pt x="1872" y="431"/>
                    <a:pt x="1872" y="426"/>
                  </a:cubicBezTo>
                  <a:cubicBezTo>
                    <a:pt x="1869" y="420"/>
                    <a:pt x="1862" y="417"/>
                    <a:pt x="1852" y="418"/>
                  </a:cubicBezTo>
                  <a:cubicBezTo>
                    <a:pt x="1854" y="401"/>
                    <a:pt x="1864" y="416"/>
                    <a:pt x="1864" y="402"/>
                  </a:cubicBezTo>
                  <a:cubicBezTo>
                    <a:pt x="1852" y="401"/>
                    <a:pt x="1833" y="403"/>
                    <a:pt x="1828" y="422"/>
                  </a:cubicBezTo>
                  <a:cubicBezTo>
                    <a:pt x="1815" y="422"/>
                    <a:pt x="1800" y="424"/>
                    <a:pt x="1800" y="410"/>
                  </a:cubicBezTo>
                  <a:cubicBezTo>
                    <a:pt x="1783" y="420"/>
                    <a:pt x="1772" y="412"/>
                    <a:pt x="1756" y="422"/>
                  </a:cubicBezTo>
                  <a:cubicBezTo>
                    <a:pt x="1758" y="413"/>
                    <a:pt x="1748" y="416"/>
                    <a:pt x="1748" y="410"/>
                  </a:cubicBezTo>
                  <a:cubicBezTo>
                    <a:pt x="1738" y="408"/>
                    <a:pt x="1739" y="417"/>
                    <a:pt x="1728" y="414"/>
                  </a:cubicBezTo>
                  <a:cubicBezTo>
                    <a:pt x="1724" y="449"/>
                    <a:pt x="1774" y="422"/>
                    <a:pt x="1780" y="438"/>
                  </a:cubicBezTo>
                  <a:cubicBezTo>
                    <a:pt x="1786" y="433"/>
                    <a:pt x="1786" y="423"/>
                    <a:pt x="1792" y="418"/>
                  </a:cubicBezTo>
                  <a:cubicBezTo>
                    <a:pt x="1799" y="423"/>
                    <a:pt x="1811" y="423"/>
                    <a:pt x="1808" y="438"/>
                  </a:cubicBezTo>
                  <a:cubicBezTo>
                    <a:pt x="1815" y="422"/>
                    <a:pt x="1827" y="436"/>
                    <a:pt x="1840" y="438"/>
                  </a:cubicBezTo>
                  <a:cubicBezTo>
                    <a:pt x="1837" y="452"/>
                    <a:pt x="1828" y="441"/>
                    <a:pt x="1820" y="438"/>
                  </a:cubicBezTo>
                  <a:cubicBezTo>
                    <a:pt x="1814" y="457"/>
                    <a:pt x="1843" y="442"/>
                    <a:pt x="1840" y="458"/>
                  </a:cubicBezTo>
                  <a:cubicBezTo>
                    <a:pt x="1823" y="454"/>
                    <a:pt x="1822" y="466"/>
                    <a:pt x="1812" y="470"/>
                  </a:cubicBezTo>
                  <a:cubicBezTo>
                    <a:pt x="1798" y="472"/>
                    <a:pt x="1800" y="458"/>
                    <a:pt x="1792" y="454"/>
                  </a:cubicBezTo>
                  <a:cubicBezTo>
                    <a:pt x="1788" y="441"/>
                    <a:pt x="1805" y="449"/>
                    <a:pt x="1804" y="438"/>
                  </a:cubicBezTo>
                  <a:cubicBezTo>
                    <a:pt x="1784" y="434"/>
                    <a:pt x="1788" y="451"/>
                    <a:pt x="1792" y="462"/>
                  </a:cubicBezTo>
                  <a:cubicBezTo>
                    <a:pt x="1734" y="473"/>
                    <a:pt x="1661" y="442"/>
                    <a:pt x="1592" y="474"/>
                  </a:cubicBezTo>
                  <a:cubicBezTo>
                    <a:pt x="1565" y="462"/>
                    <a:pt x="1566" y="468"/>
                    <a:pt x="1536" y="458"/>
                  </a:cubicBezTo>
                  <a:cubicBezTo>
                    <a:pt x="1540" y="448"/>
                    <a:pt x="1557" y="450"/>
                    <a:pt x="1572" y="450"/>
                  </a:cubicBezTo>
                  <a:cubicBezTo>
                    <a:pt x="1569" y="428"/>
                    <a:pt x="1535" y="465"/>
                    <a:pt x="1532" y="442"/>
                  </a:cubicBezTo>
                  <a:cubicBezTo>
                    <a:pt x="1525" y="447"/>
                    <a:pt x="1513" y="447"/>
                    <a:pt x="1516" y="462"/>
                  </a:cubicBezTo>
                  <a:cubicBezTo>
                    <a:pt x="1500" y="461"/>
                    <a:pt x="1478" y="466"/>
                    <a:pt x="1468" y="458"/>
                  </a:cubicBezTo>
                  <a:cubicBezTo>
                    <a:pt x="1478" y="450"/>
                    <a:pt x="1490" y="445"/>
                    <a:pt x="1500" y="438"/>
                  </a:cubicBezTo>
                  <a:cubicBezTo>
                    <a:pt x="1494" y="432"/>
                    <a:pt x="1468" y="443"/>
                    <a:pt x="1472" y="418"/>
                  </a:cubicBezTo>
                  <a:cubicBezTo>
                    <a:pt x="1462" y="425"/>
                    <a:pt x="1466" y="440"/>
                    <a:pt x="1472" y="442"/>
                  </a:cubicBezTo>
                  <a:cubicBezTo>
                    <a:pt x="1461" y="458"/>
                    <a:pt x="1432" y="462"/>
                    <a:pt x="1412" y="458"/>
                  </a:cubicBezTo>
                  <a:cubicBezTo>
                    <a:pt x="1410" y="442"/>
                    <a:pt x="1429" y="446"/>
                    <a:pt x="1432" y="434"/>
                  </a:cubicBezTo>
                  <a:cubicBezTo>
                    <a:pt x="1417" y="415"/>
                    <a:pt x="1405" y="472"/>
                    <a:pt x="1392" y="442"/>
                  </a:cubicBezTo>
                  <a:cubicBezTo>
                    <a:pt x="1389" y="443"/>
                    <a:pt x="1388" y="446"/>
                    <a:pt x="1384" y="446"/>
                  </a:cubicBezTo>
                  <a:cubicBezTo>
                    <a:pt x="1378" y="447"/>
                    <a:pt x="1384" y="453"/>
                    <a:pt x="1388" y="454"/>
                  </a:cubicBezTo>
                  <a:cubicBezTo>
                    <a:pt x="1384" y="464"/>
                    <a:pt x="1360" y="453"/>
                    <a:pt x="1372" y="446"/>
                  </a:cubicBezTo>
                  <a:cubicBezTo>
                    <a:pt x="1363" y="450"/>
                    <a:pt x="1359" y="460"/>
                    <a:pt x="1344" y="458"/>
                  </a:cubicBezTo>
                  <a:cubicBezTo>
                    <a:pt x="1353" y="452"/>
                    <a:pt x="1339" y="448"/>
                    <a:pt x="1348" y="446"/>
                  </a:cubicBezTo>
                  <a:cubicBezTo>
                    <a:pt x="1350" y="436"/>
                    <a:pt x="1330" y="448"/>
                    <a:pt x="1336" y="434"/>
                  </a:cubicBezTo>
                  <a:cubicBezTo>
                    <a:pt x="1324" y="432"/>
                    <a:pt x="1323" y="443"/>
                    <a:pt x="1324" y="454"/>
                  </a:cubicBezTo>
                  <a:cubicBezTo>
                    <a:pt x="1297" y="434"/>
                    <a:pt x="1256" y="451"/>
                    <a:pt x="1212" y="458"/>
                  </a:cubicBezTo>
                  <a:cubicBezTo>
                    <a:pt x="1211" y="444"/>
                    <a:pt x="1203" y="436"/>
                    <a:pt x="1216" y="430"/>
                  </a:cubicBezTo>
                  <a:cubicBezTo>
                    <a:pt x="1200" y="420"/>
                    <a:pt x="1185" y="456"/>
                    <a:pt x="1164" y="442"/>
                  </a:cubicBezTo>
                  <a:cubicBezTo>
                    <a:pt x="1162" y="430"/>
                    <a:pt x="1173" y="429"/>
                    <a:pt x="1184" y="430"/>
                  </a:cubicBezTo>
                  <a:cubicBezTo>
                    <a:pt x="1183" y="426"/>
                    <a:pt x="1176" y="427"/>
                    <a:pt x="1176" y="422"/>
                  </a:cubicBezTo>
                  <a:cubicBezTo>
                    <a:pt x="1154" y="422"/>
                    <a:pt x="1147" y="457"/>
                    <a:pt x="1124" y="442"/>
                  </a:cubicBezTo>
                  <a:cubicBezTo>
                    <a:pt x="1120" y="428"/>
                    <a:pt x="1141" y="438"/>
                    <a:pt x="1144" y="430"/>
                  </a:cubicBezTo>
                  <a:cubicBezTo>
                    <a:pt x="1138" y="418"/>
                    <a:pt x="1126" y="433"/>
                    <a:pt x="1116" y="430"/>
                  </a:cubicBezTo>
                  <a:cubicBezTo>
                    <a:pt x="1116" y="435"/>
                    <a:pt x="1116" y="441"/>
                    <a:pt x="1116" y="446"/>
                  </a:cubicBezTo>
                  <a:cubicBezTo>
                    <a:pt x="1098" y="438"/>
                    <a:pt x="1081" y="460"/>
                    <a:pt x="1056" y="458"/>
                  </a:cubicBezTo>
                  <a:cubicBezTo>
                    <a:pt x="1057" y="453"/>
                    <a:pt x="1063" y="452"/>
                    <a:pt x="1064" y="446"/>
                  </a:cubicBezTo>
                  <a:cubicBezTo>
                    <a:pt x="1046" y="442"/>
                    <a:pt x="1051" y="460"/>
                    <a:pt x="1036" y="458"/>
                  </a:cubicBezTo>
                  <a:cubicBezTo>
                    <a:pt x="1029" y="451"/>
                    <a:pt x="1039" y="448"/>
                    <a:pt x="1036" y="434"/>
                  </a:cubicBezTo>
                  <a:cubicBezTo>
                    <a:pt x="1049" y="431"/>
                    <a:pt x="1048" y="440"/>
                    <a:pt x="1056" y="442"/>
                  </a:cubicBezTo>
                  <a:cubicBezTo>
                    <a:pt x="1053" y="436"/>
                    <a:pt x="1050" y="429"/>
                    <a:pt x="1040" y="430"/>
                  </a:cubicBezTo>
                  <a:cubicBezTo>
                    <a:pt x="1041" y="422"/>
                    <a:pt x="1058" y="429"/>
                    <a:pt x="1060" y="422"/>
                  </a:cubicBezTo>
                  <a:cubicBezTo>
                    <a:pt x="1057" y="407"/>
                    <a:pt x="1037" y="434"/>
                    <a:pt x="1040" y="414"/>
                  </a:cubicBezTo>
                  <a:cubicBezTo>
                    <a:pt x="1048" y="414"/>
                    <a:pt x="1056" y="414"/>
                    <a:pt x="1064" y="414"/>
                  </a:cubicBezTo>
                  <a:cubicBezTo>
                    <a:pt x="1063" y="403"/>
                    <a:pt x="1057" y="397"/>
                    <a:pt x="1056" y="386"/>
                  </a:cubicBezTo>
                  <a:cubicBezTo>
                    <a:pt x="1049" y="396"/>
                    <a:pt x="1034" y="399"/>
                    <a:pt x="1036" y="418"/>
                  </a:cubicBezTo>
                  <a:cubicBezTo>
                    <a:pt x="1013" y="417"/>
                    <a:pt x="1020" y="445"/>
                    <a:pt x="992" y="438"/>
                  </a:cubicBezTo>
                  <a:cubicBezTo>
                    <a:pt x="1004" y="425"/>
                    <a:pt x="1013" y="427"/>
                    <a:pt x="1012" y="406"/>
                  </a:cubicBezTo>
                  <a:cubicBezTo>
                    <a:pt x="1019" y="405"/>
                    <a:pt x="1020" y="411"/>
                    <a:pt x="1028" y="410"/>
                  </a:cubicBezTo>
                  <a:cubicBezTo>
                    <a:pt x="1032" y="397"/>
                    <a:pt x="1015" y="404"/>
                    <a:pt x="1012" y="398"/>
                  </a:cubicBezTo>
                  <a:cubicBezTo>
                    <a:pt x="1011" y="389"/>
                    <a:pt x="1024" y="394"/>
                    <a:pt x="1024" y="386"/>
                  </a:cubicBezTo>
                  <a:cubicBezTo>
                    <a:pt x="1005" y="378"/>
                    <a:pt x="994" y="410"/>
                    <a:pt x="972" y="402"/>
                  </a:cubicBezTo>
                  <a:cubicBezTo>
                    <a:pt x="976" y="409"/>
                    <a:pt x="989" y="406"/>
                    <a:pt x="996" y="410"/>
                  </a:cubicBezTo>
                  <a:cubicBezTo>
                    <a:pt x="989" y="426"/>
                    <a:pt x="969" y="411"/>
                    <a:pt x="964" y="434"/>
                  </a:cubicBezTo>
                  <a:cubicBezTo>
                    <a:pt x="948" y="435"/>
                    <a:pt x="962" y="426"/>
                    <a:pt x="960" y="418"/>
                  </a:cubicBezTo>
                  <a:cubicBezTo>
                    <a:pt x="952" y="412"/>
                    <a:pt x="897" y="450"/>
                    <a:pt x="896" y="426"/>
                  </a:cubicBezTo>
                  <a:cubicBezTo>
                    <a:pt x="891" y="430"/>
                    <a:pt x="891" y="439"/>
                    <a:pt x="884" y="442"/>
                  </a:cubicBezTo>
                  <a:cubicBezTo>
                    <a:pt x="882" y="450"/>
                    <a:pt x="902" y="455"/>
                    <a:pt x="904" y="446"/>
                  </a:cubicBezTo>
                  <a:cubicBezTo>
                    <a:pt x="913" y="450"/>
                    <a:pt x="896" y="462"/>
                    <a:pt x="884" y="458"/>
                  </a:cubicBezTo>
                  <a:cubicBezTo>
                    <a:pt x="896" y="446"/>
                    <a:pt x="871" y="454"/>
                    <a:pt x="872" y="442"/>
                  </a:cubicBezTo>
                  <a:cubicBezTo>
                    <a:pt x="858" y="443"/>
                    <a:pt x="872" y="453"/>
                    <a:pt x="864" y="454"/>
                  </a:cubicBezTo>
                  <a:cubicBezTo>
                    <a:pt x="852" y="458"/>
                    <a:pt x="857" y="445"/>
                    <a:pt x="856" y="438"/>
                  </a:cubicBezTo>
                  <a:cubicBezTo>
                    <a:pt x="847" y="447"/>
                    <a:pt x="824" y="443"/>
                    <a:pt x="812" y="450"/>
                  </a:cubicBezTo>
                  <a:cubicBezTo>
                    <a:pt x="801" y="440"/>
                    <a:pt x="830" y="437"/>
                    <a:pt x="844" y="438"/>
                  </a:cubicBezTo>
                  <a:cubicBezTo>
                    <a:pt x="856" y="421"/>
                    <a:pt x="878" y="414"/>
                    <a:pt x="908" y="414"/>
                  </a:cubicBezTo>
                  <a:cubicBezTo>
                    <a:pt x="899" y="398"/>
                    <a:pt x="860" y="408"/>
                    <a:pt x="844" y="410"/>
                  </a:cubicBezTo>
                  <a:cubicBezTo>
                    <a:pt x="842" y="402"/>
                    <a:pt x="847" y="399"/>
                    <a:pt x="848" y="394"/>
                  </a:cubicBezTo>
                  <a:cubicBezTo>
                    <a:pt x="832" y="403"/>
                    <a:pt x="806" y="403"/>
                    <a:pt x="808" y="430"/>
                  </a:cubicBezTo>
                  <a:cubicBezTo>
                    <a:pt x="788" y="432"/>
                    <a:pt x="775" y="451"/>
                    <a:pt x="756" y="442"/>
                  </a:cubicBezTo>
                  <a:cubicBezTo>
                    <a:pt x="753" y="425"/>
                    <a:pt x="799" y="434"/>
                    <a:pt x="780" y="414"/>
                  </a:cubicBezTo>
                  <a:cubicBezTo>
                    <a:pt x="785" y="402"/>
                    <a:pt x="794" y="418"/>
                    <a:pt x="804" y="414"/>
                  </a:cubicBezTo>
                  <a:cubicBezTo>
                    <a:pt x="806" y="402"/>
                    <a:pt x="789" y="407"/>
                    <a:pt x="788" y="398"/>
                  </a:cubicBezTo>
                  <a:cubicBezTo>
                    <a:pt x="749" y="416"/>
                    <a:pt x="748" y="431"/>
                    <a:pt x="692" y="438"/>
                  </a:cubicBezTo>
                  <a:cubicBezTo>
                    <a:pt x="693" y="429"/>
                    <a:pt x="691" y="423"/>
                    <a:pt x="688" y="418"/>
                  </a:cubicBezTo>
                  <a:cubicBezTo>
                    <a:pt x="669" y="430"/>
                    <a:pt x="646" y="437"/>
                    <a:pt x="616" y="438"/>
                  </a:cubicBezTo>
                  <a:cubicBezTo>
                    <a:pt x="619" y="429"/>
                    <a:pt x="624" y="422"/>
                    <a:pt x="624" y="410"/>
                  </a:cubicBezTo>
                  <a:cubicBezTo>
                    <a:pt x="617" y="421"/>
                    <a:pt x="621" y="421"/>
                    <a:pt x="604" y="418"/>
                  </a:cubicBezTo>
                  <a:cubicBezTo>
                    <a:pt x="617" y="423"/>
                    <a:pt x="608" y="436"/>
                    <a:pt x="592" y="434"/>
                  </a:cubicBezTo>
                  <a:cubicBezTo>
                    <a:pt x="592" y="442"/>
                    <a:pt x="603" y="439"/>
                    <a:pt x="600" y="450"/>
                  </a:cubicBezTo>
                  <a:cubicBezTo>
                    <a:pt x="541" y="447"/>
                    <a:pt x="482" y="470"/>
                    <a:pt x="404" y="450"/>
                  </a:cubicBezTo>
                  <a:cubicBezTo>
                    <a:pt x="419" y="443"/>
                    <a:pt x="403" y="437"/>
                    <a:pt x="388" y="438"/>
                  </a:cubicBezTo>
                  <a:cubicBezTo>
                    <a:pt x="373" y="466"/>
                    <a:pt x="316" y="430"/>
                    <a:pt x="304" y="462"/>
                  </a:cubicBezTo>
                  <a:cubicBezTo>
                    <a:pt x="293" y="457"/>
                    <a:pt x="296" y="440"/>
                    <a:pt x="300" y="430"/>
                  </a:cubicBezTo>
                  <a:cubicBezTo>
                    <a:pt x="322" y="437"/>
                    <a:pt x="331" y="446"/>
                    <a:pt x="360" y="438"/>
                  </a:cubicBezTo>
                  <a:cubicBezTo>
                    <a:pt x="356" y="417"/>
                    <a:pt x="324" y="434"/>
                    <a:pt x="312" y="414"/>
                  </a:cubicBezTo>
                  <a:cubicBezTo>
                    <a:pt x="296" y="412"/>
                    <a:pt x="302" y="430"/>
                    <a:pt x="292" y="434"/>
                  </a:cubicBezTo>
                  <a:cubicBezTo>
                    <a:pt x="254" y="416"/>
                    <a:pt x="216" y="398"/>
                    <a:pt x="180" y="378"/>
                  </a:cubicBezTo>
                  <a:cubicBezTo>
                    <a:pt x="182" y="356"/>
                    <a:pt x="166" y="352"/>
                    <a:pt x="156" y="342"/>
                  </a:cubicBezTo>
                  <a:cubicBezTo>
                    <a:pt x="164" y="280"/>
                    <a:pt x="112" y="269"/>
                    <a:pt x="116" y="214"/>
                  </a:cubicBezTo>
                  <a:cubicBezTo>
                    <a:pt x="119" y="168"/>
                    <a:pt x="103" y="175"/>
                    <a:pt x="68" y="154"/>
                  </a:cubicBezTo>
                  <a:cubicBezTo>
                    <a:pt x="40" y="137"/>
                    <a:pt x="0" y="98"/>
                    <a:pt x="8" y="62"/>
                  </a:cubicBezTo>
                  <a:cubicBezTo>
                    <a:pt x="8" y="60"/>
                    <a:pt x="27" y="55"/>
                    <a:pt x="20" y="46"/>
                  </a:cubicBezTo>
                  <a:cubicBezTo>
                    <a:pt x="46" y="45"/>
                    <a:pt x="49" y="86"/>
                    <a:pt x="72" y="74"/>
                  </a:cubicBezTo>
                  <a:cubicBezTo>
                    <a:pt x="64" y="56"/>
                    <a:pt x="121" y="56"/>
                    <a:pt x="120" y="78"/>
                  </a:cubicBezTo>
                  <a:cubicBezTo>
                    <a:pt x="113" y="71"/>
                    <a:pt x="97" y="75"/>
                    <a:pt x="84" y="74"/>
                  </a:cubicBezTo>
                  <a:cubicBezTo>
                    <a:pt x="87" y="98"/>
                    <a:pt x="121" y="90"/>
                    <a:pt x="128" y="110"/>
                  </a:cubicBezTo>
                  <a:cubicBezTo>
                    <a:pt x="146" y="92"/>
                    <a:pt x="126" y="73"/>
                    <a:pt x="132" y="46"/>
                  </a:cubicBezTo>
                  <a:cubicBezTo>
                    <a:pt x="148" y="38"/>
                    <a:pt x="165" y="63"/>
                    <a:pt x="188" y="62"/>
                  </a:cubicBezTo>
                  <a:cubicBezTo>
                    <a:pt x="192" y="59"/>
                    <a:pt x="194" y="55"/>
                    <a:pt x="196" y="50"/>
                  </a:cubicBezTo>
                  <a:cubicBezTo>
                    <a:pt x="251" y="57"/>
                    <a:pt x="280" y="54"/>
                    <a:pt x="316" y="46"/>
                  </a:cubicBezTo>
                  <a:cubicBezTo>
                    <a:pt x="315" y="51"/>
                    <a:pt x="309" y="49"/>
                    <a:pt x="304" y="50"/>
                  </a:cubicBezTo>
                  <a:cubicBezTo>
                    <a:pt x="339" y="71"/>
                    <a:pt x="370" y="32"/>
                    <a:pt x="400" y="38"/>
                  </a:cubicBezTo>
                  <a:cubicBezTo>
                    <a:pt x="400" y="42"/>
                    <a:pt x="383" y="46"/>
                    <a:pt x="396" y="50"/>
                  </a:cubicBezTo>
                  <a:cubicBezTo>
                    <a:pt x="389" y="55"/>
                    <a:pt x="374" y="60"/>
                    <a:pt x="368" y="54"/>
                  </a:cubicBezTo>
                  <a:cubicBezTo>
                    <a:pt x="363" y="66"/>
                    <a:pt x="369" y="66"/>
                    <a:pt x="348" y="62"/>
                  </a:cubicBezTo>
                  <a:cubicBezTo>
                    <a:pt x="346" y="71"/>
                    <a:pt x="356" y="68"/>
                    <a:pt x="356" y="74"/>
                  </a:cubicBezTo>
                  <a:cubicBezTo>
                    <a:pt x="374" y="55"/>
                    <a:pt x="404" y="72"/>
                    <a:pt x="416" y="50"/>
                  </a:cubicBezTo>
                  <a:cubicBezTo>
                    <a:pt x="427" y="52"/>
                    <a:pt x="452" y="54"/>
                    <a:pt x="460" y="70"/>
                  </a:cubicBezTo>
                  <a:cubicBezTo>
                    <a:pt x="465" y="69"/>
                    <a:pt x="463" y="60"/>
                    <a:pt x="464" y="54"/>
                  </a:cubicBezTo>
                  <a:cubicBezTo>
                    <a:pt x="472" y="59"/>
                    <a:pt x="501" y="58"/>
                    <a:pt x="504" y="46"/>
                  </a:cubicBezTo>
                  <a:cubicBezTo>
                    <a:pt x="522" y="70"/>
                    <a:pt x="581" y="44"/>
                    <a:pt x="604" y="70"/>
                  </a:cubicBezTo>
                  <a:cubicBezTo>
                    <a:pt x="660" y="69"/>
                    <a:pt x="769" y="70"/>
                    <a:pt x="844" y="58"/>
                  </a:cubicBezTo>
                  <a:cubicBezTo>
                    <a:pt x="847" y="69"/>
                    <a:pt x="838" y="68"/>
                    <a:pt x="840" y="78"/>
                  </a:cubicBezTo>
                  <a:cubicBezTo>
                    <a:pt x="854" y="81"/>
                    <a:pt x="845" y="62"/>
                    <a:pt x="860" y="66"/>
                  </a:cubicBezTo>
                  <a:cubicBezTo>
                    <a:pt x="870" y="87"/>
                    <a:pt x="922" y="81"/>
                    <a:pt x="944" y="78"/>
                  </a:cubicBezTo>
                  <a:cubicBezTo>
                    <a:pt x="946" y="68"/>
                    <a:pt x="937" y="69"/>
                    <a:pt x="940" y="58"/>
                  </a:cubicBezTo>
                  <a:cubicBezTo>
                    <a:pt x="945" y="61"/>
                    <a:pt x="951" y="63"/>
                    <a:pt x="960" y="62"/>
                  </a:cubicBezTo>
                  <a:cubicBezTo>
                    <a:pt x="958" y="67"/>
                    <a:pt x="955" y="70"/>
                    <a:pt x="948" y="70"/>
                  </a:cubicBezTo>
                  <a:cubicBezTo>
                    <a:pt x="949" y="83"/>
                    <a:pt x="971" y="76"/>
                    <a:pt x="984" y="78"/>
                  </a:cubicBezTo>
                  <a:cubicBezTo>
                    <a:pt x="985" y="69"/>
                    <a:pt x="970" y="76"/>
                    <a:pt x="964" y="74"/>
                  </a:cubicBezTo>
                  <a:cubicBezTo>
                    <a:pt x="971" y="41"/>
                    <a:pt x="1006" y="60"/>
                    <a:pt x="1036" y="50"/>
                  </a:cubicBezTo>
                  <a:cubicBezTo>
                    <a:pt x="1041" y="62"/>
                    <a:pt x="1040" y="70"/>
                    <a:pt x="1032" y="78"/>
                  </a:cubicBezTo>
                  <a:cubicBezTo>
                    <a:pt x="1053" y="73"/>
                    <a:pt x="1068" y="73"/>
                    <a:pt x="1084" y="82"/>
                  </a:cubicBezTo>
                  <a:cubicBezTo>
                    <a:pt x="1084" y="65"/>
                    <a:pt x="1059" y="73"/>
                    <a:pt x="1048" y="66"/>
                  </a:cubicBezTo>
                  <a:cubicBezTo>
                    <a:pt x="1091" y="37"/>
                    <a:pt x="1175" y="65"/>
                    <a:pt x="1208" y="54"/>
                  </a:cubicBezTo>
                  <a:cubicBezTo>
                    <a:pt x="1205" y="46"/>
                    <a:pt x="1188" y="53"/>
                    <a:pt x="1192" y="38"/>
                  </a:cubicBezTo>
                  <a:cubicBezTo>
                    <a:pt x="1197" y="38"/>
                    <a:pt x="1203" y="38"/>
                    <a:pt x="1208" y="38"/>
                  </a:cubicBezTo>
                  <a:cubicBezTo>
                    <a:pt x="1211" y="53"/>
                    <a:pt x="1208" y="52"/>
                    <a:pt x="1212" y="62"/>
                  </a:cubicBezTo>
                  <a:cubicBezTo>
                    <a:pt x="1236" y="68"/>
                    <a:pt x="1250" y="59"/>
                    <a:pt x="1272" y="66"/>
                  </a:cubicBezTo>
                  <a:cubicBezTo>
                    <a:pt x="1276" y="65"/>
                    <a:pt x="1275" y="58"/>
                    <a:pt x="1280" y="58"/>
                  </a:cubicBezTo>
                  <a:cubicBezTo>
                    <a:pt x="1277" y="52"/>
                    <a:pt x="1270" y="49"/>
                    <a:pt x="1260" y="50"/>
                  </a:cubicBezTo>
                  <a:cubicBezTo>
                    <a:pt x="1280" y="32"/>
                    <a:pt x="1297" y="54"/>
                    <a:pt x="1332" y="46"/>
                  </a:cubicBezTo>
                  <a:cubicBezTo>
                    <a:pt x="1335" y="58"/>
                    <a:pt x="1321" y="54"/>
                    <a:pt x="1324" y="66"/>
                  </a:cubicBezTo>
                  <a:cubicBezTo>
                    <a:pt x="1321" y="59"/>
                    <a:pt x="1295" y="42"/>
                    <a:pt x="1292" y="62"/>
                  </a:cubicBezTo>
                  <a:cubicBezTo>
                    <a:pt x="1310" y="62"/>
                    <a:pt x="1369" y="86"/>
                    <a:pt x="1392" y="74"/>
                  </a:cubicBezTo>
                  <a:cubicBezTo>
                    <a:pt x="1404" y="71"/>
                    <a:pt x="1400" y="85"/>
                    <a:pt x="1412" y="82"/>
                  </a:cubicBezTo>
                  <a:cubicBezTo>
                    <a:pt x="1410" y="86"/>
                    <a:pt x="1408" y="89"/>
                    <a:pt x="1404" y="90"/>
                  </a:cubicBezTo>
                  <a:cubicBezTo>
                    <a:pt x="1405" y="97"/>
                    <a:pt x="1418" y="92"/>
                    <a:pt x="1420" y="98"/>
                  </a:cubicBezTo>
                  <a:cubicBezTo>
                    <a:pt x="1425" y="97"/>
                    <a:pt x="1423" y="88"/>
                    <a:pt x="1424" y="82"/>
                  </a:cubicBezTo>
                  <a:cubicBezTo>
                    <a:pt x="1445" y="85"/>
                    <a:pt x="1454" y="75"/>
                    <a:pt x="1468" y="82"/>
                  </a:cubicBezTo>
                  <a:cubicBezTo>
                    <a:pt x="1481" y="79"/>
                    <a:pt x="1473" y="71"/>
                    <a:pt x="1472" y="62"/>
                  </a:cubicBezTo>
                  <a:cubicBezTo>
                    <a:pt x="1491" y="66"/>
                    <a:pt x="1495" y="45"/>
                    <a:pt x="1504" y="62"/>
                  </a:cubicBezTo>
                  <a:cubicBezTo>
                    <a:pt x="1515" y="56"/>
                    <a:pt x="1506" y="36"/>
                    <a:pt x="1496" y="38"/>
                  </a:cubicBezTo>
                  <a:cubicBezTo>
                    <a:pt x="1528" y="39"/>
                    <a:pt x="1536" y="22"/>
                    <a:pt x="1552" y="46"/>
                  </a:cubicBezTo>
                  <a:cubicBezTo>
                    <a:pt x="1548" y="43"/>
                    <a:pt x="1543" y="42"/>
                    <a:pt x="1536" y="42"/>
                  </a:cubicBezTo>
                  <a:cubicBezTo>
                    <a:pt x="1534" y="57"/>
                    <a:pt x="1544" y="60"/>
                    <a:pt x="1552" y="66"/>
                  </a:cubicBezTo>
                  <a:cubicBezTo>
                    <a:pt x="1578" y="55"/>
                    <a:pt x="1601" y="62"/>
                    <a:pt x="1616" y="74"/>
                  </a:cubicBezTo>
                  <a:cubicBezTo>
                    <a:pt x="1629" y="75"/>
                    <a:pt x="1606" y="62"/>
                    <a:pt x="1620" y="62"/>
                  </a:cubicBezTo>
                  <a:cubicBezTo>
                    <a:pt x="1632" y="75"/>
                    <a:pt x="1659" y="74"/>
                    <a:pt x="1680" y="78"/>
                  </a:cubicBezTo>
                  <a:cubicBezTo>
                    <a:pt x="1679" y="82"/>
                    <a:pt x="1672" y="81"/>
                    <a:pt x="1672" y="86"/>
                  </a:cubicBezTo>
                  <a:cubicBezTo>
                    <a:pt x="1674" y="96"/>
                    <a:pt x="1690" y="89"/>
                    <a:pt x="1684" y="78"/>
                  </a:cubicBezTo>
                  <a:cubicBezTo>
                    <a:pt x="1691" y="79"/>
                    <a:pt x="1693" y="85"/>
                    <a:pt x="1692" y="94"/>
                  </a:cubicBezTo>
                  <a:cubicBezTo>
                    <a:pt x="1703" y="85"/>
                    <a:pt x="1706" y="80"/>
                    <a:pt x="1724" y="86"/>
                  </a:cubicBezTo>
                  <a:cubicBezTo>
                    <a:pt x="1726" y="94"/>
                    <a:pt x="1721" y="97"/>
                    <a:pt x="1720" y="102"/>
                  </a:cubicBezTo>
                  <a:cubicBezTo>
                    <a:pt x="1736" y="105"/>
                    <a:pt x="1730" y="85"/>
                    <a:pt x="1744" y="86"/>
                  </a:cubicBezTo>
                  <a:cubicBezTo>
                    <a:pt x="1741" y="109"/>
                    <a:pt x="1757" y="88"/>
                    <a:pt x="1772" y="94"/>
                  </a:cubicBezTo>
                  <a:cubicBezTo>
                    <a:pt x="1762" y="112"/>
                    <a:pt x="1767" y="121"/>
                    <a:pt x="1768" y="146"/>
                  </a:cubicBezTo>
                  <a:cubicBezTo>
                    <a:pt x="1797" y="128"/>
                    <a:pt x="1813" y="152"/>
                    <a:pt x="1832" y="150"/>
                  </a:cubicBezTo>
                  <a:cubicBezTo>
                    <a:pt x="1841" y="151"/>
                    <a:pt x="1834" y="136"/>
                    <a:pt x="1836" y="130"/>
                  </a:cubicBezTo>
                  <a:cubicBezTo>
                    <a:pt x="1839" y="119"/>
                    <a:pt x="1817" y="133"/>
                    <a:pt x="1820" y="122"/>
                  </a:cubicBezTo>
                  <a:cubicBezTo>
                    <a:pt x="1813" y="123"/>
                    <a:pt x="1811" y="129"/>
                    <a:pt x="1812" y="138"/>
                  </a:cubicBezTo>
                  <a:cubicBezTo>
                    <a:pt x="1796" y="139"/>
                    <a:pt x="1792" y="129"/>
                    <a:pt x="1776" y="130"/>
                  </a:cubicBezTo>
                  <a:cubicBezTo>
                    <a:pt x="1780" y="74"/>
                    <a:pt x="1819" y="109"/>
                    <a:pt x="1860" y="110"/>
                  </a:cubicBezTo>
                  <a:cubicBezTo>
                    <a:pt x="1862" y="123"/>
                    <a:pt x="1849" y="121"/>
                    <a:pt x="1848" y="130"/>
                  </a:cubicBezTo>
                  <a:cubicBezTo>
                    <a:pt x="1864" y="119"/>
                    <a:pt x="1881" y="116"/>
                    <a:pt x="1884" y="102"/>
                  </a:cubicBezTo>
                  <a:cubicBezTo>
                    <a:pt x="1898" y="96"/>
                    <a:pt x="1886" y="116"/>
                    <a:pt x="1896" y="114"/>
                  </a:cubicBezTo>
                  <a:cubicBezTo>
                    <a:pt x="1904" y="113"/>
                    <a:pt x="1890" y="103"/>
                    <a:pt x="1900" y="98"/>
                  </a:cubicBezTo>
                  <a:cubicBezTo>
                    <a:pt x="1917" y="95"/>
                    <a:pt x="1921" y="120"/>
                    <a:pt x="1940" y="126"/>
                  </a:cubicBezTo>
                  <a:cubicBezTo>
                    <a:pt x="1944" y="142"/>
                    <a:pt x="1915" y="125"/>
                    <a:pt x="1924" y="146"/>
                  </a:cubicBezTo>
                  <a:cubicBezTo>
                    <a:pt x="1935" y="142"/>
                    <a:pt x="1947" y="139"/>
                    <a:pt x="1948" y="126"/>
                  </a:cubicBezTo>
                  <a:cubicBezTo>
                    <a:pt x="1962" y="122"/>
                    <a:pt x="1994" y="135"/>
                    <a:pt x="1996" y="118"/>
                  </a:cubicBezTo>
                  <a:cubicBezTo>
                    <a:pt x="2000" y="121"/>
                    <a:pt x="2002" y="125"/>
                    <a:pt x="2004" y="130"/>
                  </a:cubicBezTo>
                  <a:cubicBezTo>
                    <a:pt x="2018" y="129"/>
                    <a:pt x="2022" y="119"/>
                    <a:pt x="2036" y="118"/>
                  </a:cubicBezTo>
                  <a:cubicBezTo>
                    <a:pt x="2028" y="109"/>
                    <a:pt x="2019" y="101"/>
                    <a:pt x="2016" y="86"/>
                  </a:cubicBezTo>
                  <a:cubicBezTo>
                    <a:pt x="2008" y="88"/>
                    <a:pt x="2005" y="96"/>
                    <a:pt x="1992" y="94"/>
                  </a:cubicBezTo>
                  <a:cubicBezTo>
                    <a:pt x="1991" y="105"/>
                    <a:pt x="2008" y="97"/>
                    <a:pt x="2004" y="110"/>
                  </a:cubicBezTo>
                  <a:cubicBezTo>
                    <a:pt x="1996" y="109"/>
                    <a:pt x="1993" y="102"/>
                    <a:pt x="1988" y="98"/>
                  </a:cubicBezTo>
                  <a:cubicBezTo>
                    <a:pt x="1975" y="94"/>
                    <a:pt x="1982" y="111"/>
                    <a:pt x="1976" y="114"/>
                  </a:cubicBezTo>
                  <a:cubicBezTo>
                    <a:pt x="1977" y="97"/>
                    <a:pt x="1947" y="99"/>
                    <a:pt x="1952" y="82"/>
                  </a:cubicBezTo>
                  <a:cubicBezTo>
                    <a:pt x="1910" y="90"/>
                    <a:pt x="1894" y="61"/>
                    <a:pt x="1860" y="74"/>
                  </a:cubicBezTo>
                  <a:cubicBezTo>
                    <a:pt x="1860" y="84"/>
                    <a:pt x="1873" y="82"/>
                    <a:pt x="1884" y="82"/>
                  </a:cubicBezTo>
                  <a:cubicBezTo>
                    <a:pt x="1861" y="103"/>
                    <a:pt x="1822" y="66"/>
                    <a:pt x="1788" y="74"/>
                  </a:cubicBezTo>
                  <a:cubicBezTo>
                    <a:pt x="1788" y="63"/>
                    <a:pt x="1788" y="53"/>
                    <a:pt x="1788" y="42"/>
                  </a:cubicBezTo>
                  <a:cubicBezTo>
                    <a:pt x="1762" y="36"/>
                    <a:pt x="1730" y="36"/>
                    <a:pt x="1704" y="30"/>
                  </a:cubicBezTo>
                  <a:cubicBezTo>
                    <a:pt x="1718" y="0"/>
                    <a:pt x="1781" y="50"/>
                    <a:pt x="1800" y="18"/>
                  </a:cubicBezTo>
                  <a:cubicBezTo>
                    <a:pt x="1798" y="22"/>
                    <a:pt x="1796" y="25"/>
                    <a:pt x="1792" y="26"/>
                  </a:cubicBezTo>
                  <a:cubicBezTo>
                    <a:pt x="1804" y="35"/>
                    <a:pt x="1826" y="43"/>
                    <a:pt x="1844" y="34"/>
                  </a:cubicBezTo>
                  <a:cubicBezTo>
                    <a:pt x="1889" y="53"/>
                    <a:pt x="1964" y="53"/>
                    <a:pt x="2016" y="58"/>
                  </a:cubicBezTo>
                  <a:cubicBezTo>
                    <a:pt x="2170" y="72"/>
                    <a:pt x="2352" y="91"/>
                    <a:pt x="2464" y="86"/>
                  </a:cubicBezTo>
                  <a:cubicBezTo>
                    <a:pt x="2476" y="106"/>
                    <a:pt x="2504" y="84"/>
                    <a:pt x="2512" y="106"/>
                  </a:cubicBezTo>
                  <a:cubicBezTo>
                    <a:pt x="2531" y="105"/>
                    <a:pt x="2525" y="96"/>
                    <a:pt x="2544" y="102"/>
                  </a:cubicBezTo>
                  <a:cubicBezTo>
                    <a:pt x="2520" y="132"/>
                    <a:pt x="2460" y="100"/>
                    <a:pt x="2440" y="126"/>
                  </a:cubicBezTo>
                  <a:cubicBezTo>
                    <a:pt x="2432" y="114"/>
                    <a:pt x="2405" y="117"/>
                    <a:pt x="2392" y="122"/>
                  </a:cubicBezTo>
                  <a:close/>
                  <a:moveTo>
                    <a:pt x="2472" y="414"/>
                  </a:moveTo>
                  <a:cubicBezTo>
                    <a:pt x="2458" y="424"/>
                    <a:pt x="2463" y="416"/>
                    <a:pt x="2448" y="410"/>
                  </a:cubicBezTo>
                  <a:cubicBezTo>
                    <a:pt x="2448" y="413"/>
                    <a:pt x="2448" y="415"/>
                    <a:pt x="2448" y="418"/>
                  </a:cubicBezTo>
                  <a:cubicBezTo>
                    <a:pt x="2448" y="420"/>
                    <a:pt x="2449" y="423"/>
                    <a:pt x="2452" y="422"/>
                  </a:cubicBezTo>
                  <a:cubicBezTo>
                    <a:pt x="2452" y="420"/>
                    <a:pt x="2453" y="417"/>
                    <a:pt x="2456" y="418"/>
                  </a:cubicBezTo>
                  <a:cubicBezTo>
                    <a:pt x="2456" y="422"/>
                    <a:pt x="2456" y="426"/>
                    <a:pt x="2456" y="430"/>
                  </a:cubicBezTo>
                  <a:cubicBezTo>
                    <a:pt x="2469" y="432"/>
                    <a:pt x="2467" y="420"/>
                    <a:pt x="2472" y="414"/>
                  </a:cubicBezTo>
                  <a:close/>
                  <a:moveTo>
                    <a:pt x="1884" y="58"/>
                  </a:moveTo>
                  <a:cubicBezTo>
                    <a:pt x="1891" y="58"/>
                    <a:pt x="1892" y="61"/>
                    <a:pt x="1888" y="66"/>
                  </a:cubicBezTo>
                  <a:cubicBezTo>
                    <a:pt x="1902" y="61"/>
                    <a:pt x="1911" y="83"/>
                    <a:pt x="1920" y="70"/>
                  </a:cubicBezTo>
                  <a:cubicBezTo>
                    <a:pt x="1903" y="72"/>
                    <a:pt x="1893" y="39"/>
                    <a:pt x="1884" y="58"/>
                  </a:cubicBezTo>
                  <a:close/>
                  <a:moveTo>
                    <a:pt x="1476" y="102"/>
                  </a:moveTo>
                  <a:cubicBezTo>
                    <a:pt x="1459" y="105"/>
                    <a:pt x="1431" y="97"/>
                    <a:pt x="1420" y="106"/>
                  </a:cubicBezTo>
                  <a:cubicBezTo>
                    <a:pt x="1441" y="99"/>
                    <a:pt x="1432" y="120"/>
                    <a:pt x="1444" y="122"/>
                  </a:cubicBezTo>
                  <a:cubicBezTo>
                    <a:pt x="1444" y="101"/>
                    <a:pt x="1540" y="97"/>
                    <a:pt x="1520" y="134"/>
                  </a:cubicBezTo>
                  <a:cubicBezTo>
                    <a:pt x="1533" y="125"/>
                    <a:pt x="1544" y="116"/>
                    <a:pt x="1552" y="102"/>
                  </a:cubicBezTo>
                  <a:cubicBezTo>
                    <a:pt x="1530" y="107"/>
                    <a:pt x="1507" y="107"/>
                    <a:pt x="1496" y="90"/>
                  </a:cubicBezTo>
                  <a:cubicBezTo>
                    <a:pt x="1500" y="86"/>
                    <a:pt x="1499" y="81"/>
                    <a:pt x="1496" y="74"/>
                  </a:cubicBezTo>
                  <a:cubicBezTo>
                    <a:pt x="1490" y="74"/>
                    <a:pt x="1487" y="72"/>
                    <a:pt x="1484" y="70"/>
                  </a:cubicBezTo>
                  <a:cubicBezTo>
                    <a:pt x="1476" y="83"/>
                    <a:pt x="1490" y="94"/>
                    <a:pt x="1476" y="102"/>
                  </a:cubicBezTo>
                  <a:close/>
                  <a:moveTo>
                    <a:pt x="1508" y="78"/>
                  </a:moveTo>
                  <a:cubicBezTo>
                    <a:pt x="1514" y="100"/>
                    <a:pt x="1553" y="89"/>
                    <a:pt x="1572" y="98"/>
                  </a:cubicBezTo>
                  <a:cubicBezTo>
                    <a:pt x="1573" y="90"/>
                    <a:pt x="1567" y="89"/>
                    <a:pt x="1568" y="82"/>
                  </a:cubicBezTo>
                  <a:cubicBezTo>
                    <a:pt x="1544" y="88"/>
                    <a:pt x="1533" y="65"/>
                    <a:pt x="1508" y="78"/>
                  </a:cubicBezTo>
                  <a:close/>
                  <a:moveTo>
                    <a:pt x="1232" y="78"/>
                  </a:moveTo>
                  <a:cubicBezTo>
                    <a:pt x="1219" y="81"/>
                    <a:pt x="1195" y="73"/>
                    <a:pt x="1188" y="82"/>
                  </a:cubicBezTo>
                  <a:cubicBezTo>
                    <a:pt x="1201" y="83"/>
                    <a:pt x="1227" y="94"/>
                    <a:pt x="1232" y="78"/>
                  </a:cubicBezTo>
                  <a:close/>
                  <a:moveTo>
                    <a:pt x="1304" y="102"/>
                  </a:moveTo>
                  <a:cubicBezTo>
                    <a:pt x="1314" y="103"/>
                    <a:pt x="1317" y="96"/>
                    <a:pt x="1320" y="90"/>
                  </a:cubicBezTo>
                  <a:cubicBezTo>
                    <a:pt x="1310" y="92"/>
                    <a:pt x="1306" y="88"/>
                    <a:pt x="1308" y="78"/>
                  </a:cubicBezTo>
                  <a:cubicBezTo>
                    <a:pt x="1300" y="78"/>
                    <a:pt x="1292" y="78"/>
                    <a:pt x="1284" y="78"/>
                  </a:cubicBezTo>
                  <a:cubicBezTo>
                    <a:pt x="1283" y="102"/>
                    <a:pt x="1309" y="74"/>
                    <a:pt x="1304" y="102"/>
                  </a:cubicBezTo>
                  <a:close/>
                  <a:moveTo>
                    <a:pt x="1556" y="126"/>
                  </a:moveTo>
                  <a:cubicBezTo>
                    <a:pt x="1569" y="124"/>
                    <a:pt x="1570" y="133"/>
                    <a:pt x="1584" y="130"/>
                  </a:cubicBezTo>
                  <a:cubicBezTo>
                    <a:pt x="1583" y="117"/>
                    <a:pt x="1599" y="121"/>
                    <a:pt x="1604" y="114"/>
                  </a:cubicBezTo>
                  <a:cubicBezTo>
                    <a:pt x="1594" y="86"/>
                    <a:pt x="1564" y="107"/>
                    <a:pt x="1556" y="126"/>
                  </a:cubicBezTo>
                  <a:close/>
                  <a:moveTo>
                    <a:pt x="1600" y="94"/>
                  </a:moveTo>
                  <a:cubicBezTo>
                    <a:pt x="1603" y="76"/>
                    <a:pt x="1573" y="79"/>
                    <a:pt x="1580" y="98"/>
                  </a:cubicBezTo>
                  <a:cubicBezTo>
                    <a:pt x="1590" y="100"/>
                    <a:pt x="1589" y="91"/>
                    <a:pt x="1600" y="94"/>
                  </a:cubicBezTo>
                  <a:close/>
                  <a:moveTo>
                    <a:pt x="1612" y="98"/>
                  </a:moveTo>
                  <a:cubicBezTo>
                    <a:pt x="1620" y="92"/>
                    <a:pt x="1632" y="108"/>
                    <a:pt x="1644" y="110"/>
                  </a:cubicBezTo>
                  <a:cubicBezTo>
                    <a:pt x="1645" y="101"/>
                    <a:pt x="1656" y="101"/>
                    <a:pt x="1660" y="94"/>
                  </a:cubicBezTo>
                  <a:cubicBezTo>
                    <a:pt x="1643" y="87"/>
                    <a:pt x="1628" y="100"/>
                    <a:pt x="1616" y="86"/>
                  </a:cubicBezTo>
                  <a:cubicBezTo>
                    <a:pt x="1623" y="97"/>
                    <a:pt x="1598" y="94"/>
                    <a:pt x="1612" y="98"/>
                  </a:cubicBezTo>
                  <a:close/>
                  <a:moveTo>
                    <a:pt x="2048" y="102"/>
                  </a:moveTo>
                  <a:cubicBezTo>
                    <a:pt x="2048" y="109"/>
                    <a:pt x="2049" y="114"/>
                    <a:pt x="2052" y="118"/>
                  </a:cubicBezTo>
                  <a:cubicBezTo>
                    <a:pt x="2037" y="120"/>
                    <a:pt x="2028" y="128"/>
                    <a:pt x="2028" y="146"/>
                  </a:cubicBezTo>
                  <a:cubicBezTo>
                    <a:pt x="2040" y="146"/>
                    <a:pt x="2039" y="133"/>
                    <a:pt x="2056" y="138"/>
                  </a:cubicBezTo>
                  <a:cubicBezTo>
                    <a:pt x="2066" y="133"/>
                    <a:pt x="2048" y="123"/>
                    <a:pt x="2060" y="118"/>
                  </a:cubicBezTo>
                  <a:cubicBezTo>
                    <a:pt x="2075" y="114"/>
                    <a:pt x="2066" y="133"/>
                    <a:pt x="2080" y="130"/>
                  </a:cubicBezTo>
                  <a:cubicBezTo>
                    <a:pt x="2086" y="128"/>
                    <a:pt x="2081" y="115"/>
                    <a:pt x="2088" y="114"/>
                  </a:cubicBezTo>
                  <a:cubicBezTo>
                    <a:pt x="2088" y="119"/>
                    <a:pt x="2088" y="125"/>
                    <a:pt x="2088" y="130"/>
                  </a:cubicBezTo>
                  <a:cubicBezTo>
                    <a:pt x="2107" y="136"/>
                    <a:pt x="2092" y="107"/>
                    <a:pt x="2108" y="110"/>
                  </a:cubicBezTo>
                  <a:cubicBezTo>
                    <a:pt x="2099" y="118"/>
                    <a:pt x="2109" y="146"/>
                    <a:pt x="2100" y="154"/>
                  </a:cubicBezTo>
                  <a:cubicBezTo>
                    <a:pt x="2121" y="152"/>
                    <a:pt x="2109" y="142"/>
                    <a:pt x="2124" y="134"/>
                  </a:cubicBezTo>
                  <a:cubicBezTo>
                    <a:pt x="2153" y="137"/>
                    <a:pt x="2186" y="133"/>
                    <a:pt x="2208" y="134"/>
                  </a:cubicBezTo>
                  <a:cubicBezTo>
                    <a:pt x="2194" y="127"/>
                    <a:pt x="2216" y="124"/>
                    <a:pt x="2224" y="126"/>
                  </a:cubicBezTo>
                  <a:cubicBezTo>
                    <a:pt x="2205" y="90"/>
                    <a:pt x="2168" y="127"/>
                    <a:pt x="2140" y="130"/>
                  </a:cubicBezTo>
                  <a:cubicBezTo>
                    <a:pt x="2139" y="125"/>
                    <a:pt x="2156" y="118"/>
                    <a:pt x="2144" y="114"/>
                  </a:cubicBezTo>
                  <a:cubicBezTo>
                    <a:pt x="2129" y="118"/>
                    <a:pt x="2097" y="93"/>
                    <a:pt x="2076" y="114"/>
                  </a:cubicBezTo>
                  <a:cubicBezTo>
                    <a:pt x="2064" y="101"/>
                    <a:pt x="2086" y="97"/>
                    <a:pt x="2076" y="90"/>
                  </a:cubicBezTo>
                  <a:cubicBezTo>
                    <a:pt x="2072" y="99"/>
                    <a:pt x="2060" y="112"/>
                    <a:pt x="2048" y="102"/>
                  </a:cubicBezTo>
                  <a:close/>
                  <a:moveTo>
                    <a:pt x="1684" y="130"/>
                  </a:moveTo>
                  <a:cubicBezTo>
                    <a:pt x="1694" y="132"/>
                    <a:pt x="1693" y="123"/>
                    <a:pt x="1704" y="126"/>
                  </a:cubicBezTo>
                  <a:cubicBezTo>
                    <a:pt x="1692" y="144"/>
                    <a:pt x="1718" y="135"/>
                    <a:pt x="1728" y="142"/>
                  </a:cubicBezTo>
                  <a:cubicBezTo>
                    <a:pt x="1728" y="122"/>
                    <a:pt x="1701" y="129"/>
                    <a:pt x="1692" y="118"/>
                  </a:cubicBezTo>
                  <a:cubicBezTo>
                    <a:pt x="1690" y="111"/>
                    <a:pt x="1704" y="101"/>
                    <a:pt x="1692" y="98"/>
                  </a:cubicBezTo>
                  <a:cubicBezTo>
                    <a:pt x="1689" y="110"/>
                    <a:pt x="1682" y="93"/>
                    <a:pt x="1672" y="98"/>
                  </a:cubicBezTo>
                  <a:cubicBezTo>
                    <a:pt x="1673" y="112"/>
                    <a:pt x="1683" y="116"/>
                    <a:pt x="1684" y="130"/>
                  </a:cubicBezTo>
                  <a:close/>
                  <a:moveTo>
                    <a:pt x="1356" y="122"/>
                  </a:moveTo>
                  <a:cubicBezTo>
                    <a:pt x="1369" y="123"/>
                    <a:pt x="1373" y="115"/>
                    <a:pt x="1376" y="106"/>
                  </a:cubicBezTo>
                  <a:cubicBezTo>
                    <a:pt x="1372" y="106"/>
                    <a:pt x="1368" y="106"/>
                    <a:pt x="1364" y="106"/>
                  </a:cubicBezTo>
                  <a:cubicBezTo>
                    <a:pt x="1362" y="112"/>
                    <a:pt x="1358" y="116"/>
                    <a:pt x="1356" y="122"/>
                  </a:cubicBezTo>
                  <a:close/>
                  <a:moveTo>
                    <a:pt x="2296" y="130"/>
                  </a:moveTo>
                  <a:cubicBezTo>
                    <a:pt x="2268" y="122"/>
                    <a:pt x="2262" y="137"/>
                    <a:pt x="2240" y="122"/>
                  </a:cubicBezTo>
                  <a:cubicBezTo>
                    <a:pt x="2237" y="133"/>
                    <a:pt x="2246" y="132"/>
                    <a:pt x="2244" y="142"/>
                  </a:cubicBezTo>
                  <a:cubicBezTo>
                    <a:pt x="2241" y="143"/>
                    <a:pt x="2236" y="142"/>
                    <a:pt x="2236" y="146"/>
                  </a:cubicBezTo>
                  <a:cubicBezTo>
                    <a:pt x="2257" y="126"/>
                    <a:pt x="2293" y="165"/>
                    <a:pt x="2308" y="134"/>
                  </a:cubicBezTo>
                  <a:cubicBezTo>
                    <a:pt x="2299" y="122"/>
                    <a:pt x="2289" y="157"/>
                    <a:pt x="2280" y="134"/>
                  </a:cubicBezTo>
                  <a:cubicBezTo>
                    <a:pt x="2286" y="133"/>
                    <a:pt x="2295" y="135"/>
                    <a:pt x="2296" y="130"/>
                  </a:cubicBezTo>
                  <a:close/>
                  <a:moveTo>
                    <a:pt x="1760" y="130"/>
                  </a:moveTo>
                  <a:cubicBezTo>
                    <a:pt x="1748" y="133"/>
                    <a:pt x="1745" y="126"/>
                    <a:pt x="1736" y="126"/>
                  </a:cubicBezTo>
                  <a:cubicBezTo>
                    <a:pt x="1730" y="146"/>
                    <a:pt x="1758" y="137"/>
                    <a:pt x="1760" y="130"/>
                  </a:cubicBezTo>
                  <a:close/>
                  <a:moveTo>
                    <a:pt x="1868" y="150"/>
                  </a:moveTo>
                  <a:cubicBezTo>
                    <a:pt x="1865" y="151"/>
                    <a:pt x="1860" y="150"/>
                    <a:pt x="1860" y="154"/>
                  </a:cubicBezTo>
                  <a:cubicBezTo>
                    <a:pt x="1868" y="152"/>
                    <a:pt x="1886" y="159"/>
                    <a:pt x="1888" y="150"/>
                  </a:cubicBezTo>
                  <a:cubicBezTo>
                    <a:pt x="1868" y="157"/>
                    <a:pt x="1879" y="133"/>
                    <a:pt x="1864" y="134"/>
                  </a:cubicBezTo>
                  <a:cubicBezTo>
                    <a:pt x="1864" y="141"/>
                    <a:pt x="1865" y="146"/>
                    <a:pt x="1868" y="150"/>
                  </a:cubicBezTo>
                  <a:close/>
                  <a:moveTo>
                    <a:pt x="1676" y="158"/>
                  </a:moveTo>
                  <a:cubicBezTo>
                    <a:pt x="1688" y="158"/>
                    <a:pt x="1696" y="154"/>
                    <a:pt x="1700" y="146"/>
                  </a:cubicBezTo>
                  <a:cubicBezTo>
                    <a:pt x="1687" y="143"/>
                    <a:pt x="1685" y="149"/>
                    <a:pt x="1680" y="154"/>
                  </a:cubicBezTo>
                  <a:cubicBezTo>
                    <a:pt x="1679" y="151"/>
                    <a:pt x="1680" y="146"/>
                    <a:pt x="1676" y="146"/>
                  </a:cubicBezTo>
                  <a:cubicBezTo>
                    <a:pt x="1676" y="150"/>
                    <a:pt x="1676" y="154"/>
                    <a:pt x="1676" y="158"/>
                  </a:cubicBezTo>
                  <a:close/>
                  <a:moveTo>
                    <a:pt x="1700" y="174"/>
                  </a:moveTo>
                  <a:cubicBezTo>
                    <a:pt x="1711" y="174"/>
                    <a:pt x="1721" y="174"/>
                    <a:pt x="1732" y="174"/>
                  </a:cubicBezTo>
                  <a:cubicBezTo>
                    <a:pt x="1726" y="162"/>
                    <a:pt x="1744" y="148"/>
                    <a:pt x="1728" y="150"/>
                  </a:cubicBezTo>
                  <a:cubicBezTo>
                    <a:pt x="1728" y="168"/>
                    <a:pt x="1709" y="165"/>
                    <a:pt x="1700" y="174"/>
                  </a:cubicBezTo>
                  <a:close/>
                  <a:moveTo>
                    <a:pt x="1760" y="186"/>
                  </a:moveTo>
                  <a:cubicBezTo>
                    <a:pt x="1769" y="184"/>
                    <a:pt x="1773" y="177"/>
                    <a:pt x="1780" y="174"/>
                  </a:cubicBezTo>
                  <a:cubicBezTo>
                    <a:pt x="1774" y="173"/>
                    <a:pt x="1777" y="165"/>
                    <a:pt x="1780" y="162"/>
                  </a:cubicBezTo>
                  <a:cubicBezTo>
                    <a:pt x="1766" y="163"/>
                    <a:pt x="1769" y="180"/>
                    <a:pt x="1760" y="186"/>
                  </a:cubicBezTo>
                  <a:close/>
                  <a:moveTo>
                    <a:pt x="1280" y="186"/>
                  </a:moveTo>
                  <a:cubicBezTo>
                    <a:pt x="1294" y="189"/>
                    <a:pt x="1321" y="168"/>
                    <a:pt x="1304" y="166"/>
                  </a:cubicBezTo>
                  <a:cubicBezTo>
                    <a:pt x="1299" y="176"/>
                    <a:pt x="1287" y="179"/>
                    <a:pt x="1280" y="186"/>
                  </a:cubicBezTo>
                  <a:close/>
                  <a:moveTo>
                    <a:pt x="2008" y="178"/>
                  </a:moveTo>
                  <a:cubicBezTo>
                    <a:pt x="2012" y="165"/>
                    <a:pt x="2002" y="165"/>
                    <a:pt x="1992" y="166"/>
                  </a:cubicBezTo>
                  <a:cubicBezTo>
                    <a:pt x="1991" y="177"/>
                    <a:pt x="1998" y="179"/>
                    <a:pt x="2008" y="178"/>
                  </a:cubicBezTo>
                  <a:close/>
                  <a:moveTo>
                    <a:pt x="2096" y="190"/>
                  </a:moveTo>
                  <a:cubicBezTo>
                    <a:pt x="2100" y="179"/>
                    <a:pt x="2100" y="159"/>
                    <a:pt x="2088" y="170"/>
                  </a:cubicBezTo>
                  <a:cubicBezTo>
                    <a:pt x="2077" y="177"/>
                    <a:pt x="2097" y="193"/>
                    <a:pt x="2096" y="190"/>
                  </a:cubicBezTo>
                  <a:close/>
                  <a:moveTo>
                    <a:pt x="2072" y="202"/>
                  </a:moveTo>
                  <a:cubicBezTo>
                    <a:pt x="2073" y="197"/>
                    <a:pt x="2078" y="198"/>
                    <a:pt x="2084" y="198"/>
                  </a:cubicBezTo>
                  <a:cubicBezTo>
                    <a:pt x="2082" y="205"/>
                    <a:pt x="2096" y="215"/>
                    <a:pt x="2084" y="218"/>
                  </a:cubicBezTo>
                  <a:cubicBezTo>
                    <a:pt x="2057" y="220"/>
                    <a:pt x="2049" y="200"/>
                    <a:pt x="2024" y="214"/>
                  </a:cubicBezTo>
                  <a:cubicBezTo>
                    <a:pt x="2025" y="206"/>
                    <a:pt x="2035" y="206"/>
                    <a:pt x="2036" y="198"/>
                  </a:cubicBezTo>
                  <a:cubicBezTo>
                    <a:pt x="2016" y="204"/>
                    <a:pt x="2008" y="198"/>
                    <a:pt x="2004" y="218"/>
                  </a:cubicBezTo>
                  <a:cubicBezTo>
                    <a:pt x="2017" y="220"/>
                    <a:pt x="2020" y="209"/>
                    <a:pt x="2024" y="222"/>
                  </a:cubicBezTo>
                  <a:cubicBezTo>
                    <a:pt x="2019" y="239"/>
                    <a:pt x="2006" y="243"/>
                    <a:pt x="2012" y="262"/>
                  </a:cubicBezTo>
                  <a:cubicBezTo>
                    <a:pt x="2031" y="258"/>
                    <a:pt x="2050" y="254"/>
                    <a:pt x="2072" y="254"/>
                  </a:cubicBezTo>
                  <a:cubicBezTo>
                    <a:pt x="2069" y="243"/>
                    <a:pt x="2080" y="246"/>
                    <a:pt x="2080" y="238"/>
                  </a:cubicBezTo>
                  <a:cubicBezTo>
                    <a:pt x="2067" y="244"/>
                    <a:pt x="2025" y="257"/>
                    <a:pt x="2020" y="234"/>
                  </a:cubicBezTo>
                  <a:cubicBezTo>
                    <a:pt x="2055" y="221"/>
                    <a:pt x="2092" y="226"/>
                    <a:pt x="2112" y="238"/>
                  </a:cubicBezTo>
                  <a:cubicBezTo>
                    <a:pt x="2114" y="218"/>
                    <a:pt x="2124" y="239"/>
                    <a:pt x="2132" y="238"/>
                  </a:cubicBezTo>
                  <a:cubicBezTo>
                    <a:pt x="2137" y="233"/>
                    <a:pt x="2134" y="223"/>
                    <a:pt x="2128" y="218"/>
                  </a:cubicBezTo>
                  <a:cubicBezTo>
                    <a:pt x="2117" y="229"/>
                    <a:pt x="2096" y="209"/>
                    <a:pt x="2108" y="194"/>
                  </a:cubicBezTo>
                  <a:cubicBezTo>
                    <a:pt x="2098" y="202"/>
                    <a:pt x="2061" y="180"/>
                    <a:pt x="2072" y="202"/>
                  </a:cubicBezTo>
                  <a:close/>
                  <a:moveTo>
                    <a:pt x="1624" y="262"/>
                  </a:moveTo>
                  <a:cubicBezTo>
                    <a:pt x="1623" y="267"/>
                    <a:pt x="1618" y="266"/>
                    <a:pt x="1612" y="266"/>
                  </a:cubicBezTo>
                  <a:cubicBezTo>
                    <a:pt x="1612" y="271"/>
                    <a:pt x="1612" y="277"/>
                    <a:pt x="1612" y="282"/>
                  </a:cubicBezTo>
                  <a:cubicBezTo>
                    <a:pt x="1636" y="280"/>
                    <a:pt x="1664" y="278"/>
                    <a:pt x="1664" y="310"/>
                  </a:cubicBezTo>
                  <a:cubicBezTo>
                    <a:pt x="1674" y="300"/>
                    <a:pt x="1691" y="289"/>
                    <a:pt x="1684" y="274"/>
                  </a:cubicBezTo>
                  <a:cubicBezTo>
                    <a:pt x="1694" y="278"/>
                    <a:pt x="1698" y="257"/>
                    <a:pt x="1704" y="270"/>
                  </a:cubicBezTo>
                  <a:cubicBezTo>
                    <a:pt x="1705" y="281"/>
                    <a:pt x="1688" y="273"/>
                    <a:pt x="1692" y="286"/>
                  </a:cubicBezTo>
                  <a:cubicBezTo>
                    <a:pt x="1694" y="287"/>
                    <a:pt x="1707" y="296"/>
                    <a:pt x="1708" y="286"/>
                  </a:cubicBezTo>
                  <a:cubicBezTo>
                    <a:pt x="1699" y="277"/>
                    <a:pt x="1719" y="289"/>
                    <a:pt x="1728" y="286"/>
                  </a:cubicBezTo>
                  <a:cubicBezTo>
                    <a:pt x="1734" y="270"/>
                    <a:pt x="1711" y="285"/>
                    <a:pt x="1712" y="274"/>
                  </a:cubicBezTo>
                  <a:cubicBezTo>
                    <a:pt x="1713" y="266"/>
                    <a:pt x="1730" y="273"/>
                    <a:pt x="1728" y="262"/>
                  </a:cubicBezTo>
                  <a:cubicBezTo>
                    <a:pt x="1720" y="260"/>
                    <a:pt x="1702" y="267"/>
                    <a:pt x="1700" y="258"/>
                  </a:cubicBezTo>
                  <a:cubicBezTo>
                    <a:pt x="1711" y="259"/>
                    <a:pt x="1703" y="242"/>
                    <a:pt x="1716" y="246"/>
                  </a:cubicBezTo>
                  <a:cubicBezTo>
                    <a:pt x="1707" y="254"/>
                    <a:pt x="1721" y="258"/>
                    <a:pt x="1732" y="258"/>
                  </a:cubicBezTo>
                  <a:cubicBezTo>
                    <a:pt x="1733" y="250"/>
                    <a:pt x="1727" y="250"/>
                    <a:pt x="1724" y="246"/>
                  </a:cubicBezTo>
                  <a:cubicBezTo>
                    <a:pt x="1736" y="249"/>
                    <a:pt x="1736" y="239"/>
                    <a:pt x="1748" y="242"/>
                  </a:cubicBezTo>
                  <a:cubicBezTo>
                    <a:pt x="1748" y="246"/>
                    <a:pt x="1751" y="247"/>
                    <a:pt x="1752" y="250"/>
                  </a:cubicBezTo>
                  <a:cubicBezTo>
                    <a:pt x="1750" y="258"/>
                    <a:pt x="1736" y="253"/>
                    <a:pt x="1740" y="266"/>
                  </a:cubicBezTo>
                  <a:cubicBezTo>
                    <a:pt x="1748" y="279"/>
                    <a:pt x="1754" y="256"/>
                    <a:pt x="1756" y="266"/>
                  </a:cubicBezTo>
                  <a:cubicBezTo>
                    <a:pt x="1758" y="279"/>
                    <a:pt x="1736" y="267"/>
                    <a:pt x="1740" y="282"/>
                  </a:cubicBezTo>
                  <a:cubicBezTo>
                    <a:pt x="1741" y="288"/>
                    <a:pt x="1760" y="296"/>
                    <a:pt x="1764" y="286"/>
                  </a:cubicBezTo>
                  <a:cubicBezTo>
                    <a:pt x="1760" y="286"/>
                    <a:pt x="1761" y="281"/>
                    <a:pt x="1768" y="282"/>
                  </a:cubicBezTo>
                  <a:cubicBezTo>
                    <a:pt x="1758" y="271"/>
                    <a:pt x="1769" y="263"/>
                    <a:pt x="1756" y="254"/>
                  </a:cubicBezTo>
                  <a:cubicBezTo>
                    <a:pt x="1767" y="241"/>
                    <a:pt x="1762" y="210"/>
                    <a:pt x="1788" y="222"/>
                  </a:cubicBezTo>
                  <a:cubicBezTo>
                    <a:pt x="1781" y="205"/>
                    <a:pt x="1811" y="190"/>
                    <a:pt x="1820" y="190"/>
                  </a:cubicBezTo>
                  <a:cubicBezTo>
                    <a:pt x="1820" y="180"/>
                    <a:pt x="1813" y="178"/>
                    <a:pt x="1820" y="170"/>
                  </a:cubicBezTo>
                  <a:cubicBezTo>
                    <a:pt x="1815" y="170"/>
                    <a:pt x="1809" y="170"/>
                    <a:pt x="1804" y="170"/>
                  </a:cubicBezTo>
                  <a:cubicBezTo>
                    <a:pt x="1805" y="183"/>
                    <a:pt x="1795" y="185"/>
                    <a:pt x="1792" y="194"/>
                  </a:cubicBezTo>
                  <a:cubicBezTo>
                    <a:pt x="1779" y="205"/>
                    <a:pt x="1756" y="190"/>
                    <a:pt x="1748" y="198"/>
                  </a:cubicBezTo>
                  <a:cubicBezTo>
                    <a:pt x="1767" y="200"/>
                    <a:pt x="1756" y="219"/>
                    <a:pt x="1748" y="226"/>
                  </a:cubicBezTo>
                  <a:cubicBezTo>
                    <a:pt x="1738" y="217"/>
                    <a:pt x="1717" y="219"/>
                    <a:pt x="1724" y="194"/>
                  </a:cubicBezTo>
                  <a:cubicBezTo>
                    <a:pt x="1719" y="194"/>
                    <a:pt x="1713" y="194"/>
                    <a:pt x="1708" y="194"/>
                  </a:cubicBezTo>
                  <a:cubicBezTo>
                    <a:pt x="1710" y="210"/>
                    <a:pt x="1699" y="216"/>
                    <a:pt x="1712" y="222"/>
                  </a:cubicBezTo>
                  <a:cubicBezTo>
                    <a:pt x="1706" y="222"/>
                    <a:pt x="1703" y="224"/>
                    <a:pt x="1700" y="226"/>
                  </a:cubicBezTo>
                  <a:cubicBezTo>
                    <a:pt x="1692" y="218"/>
                    <a:pt x="1702" y="219"/>
                    <a:pt x="1700" y="206"/>
                  </a:cubicBezTo>
                  <a:cubicBezTo>
                    <a:pt x="1684" y="200"/>
                    <a:pt x="1692" y="216"/>
                    <a:pt x="1684" y="218"/>
                  </a:cubicBezTo>
                  <a:cubicBezTo>
                    <a:pt x="1679" y="210"/>
                    <a:pt x="1687" y="198"/>
                    <a:pt x="1672" y="194"/>
                  </a:cubicBezTo>
                  <a:cubicBezTo>
                    <a:pt x="1659" y="204"/>
                    <a:pt x="1671" y="214"/>
                    <a:pt x="1668" y="234"/>
                  </a:cubicBezTo>
                  <a:cubicBezTo>
                    <a:pt x="1651" y="232"/>
                    <a:pt x="1633" y="257"/>
                    <a:pt x="1624" y="238"/>
                  </a:cubicBezTo>
                  <a:cubicBezTo>
                    <a:pt x="1629" y="237"/>
                    <a:pt x="1635" y="239"/>
                    <a:pt x="1636" y="234"/>
                  </a:cubicBezTo>
                  <a:cubicBezTo>
                    <a:pt x="1629" y="234"/>
                    <a:pt x="1623" y="234"/>
                    <a:pt x="1616" y="234"/>
                  </a:cubicBezTo>
                  <a:cubicBezTo>
                    <a:pt x="1613" y="253"/>
                    <a:pt x="1632" y="250"/>
                    <a:pt x="1636" y="262"/>
                  </a:cubicBezTo>
                  <a:cubicBezTo>
                    <a:pt x="1652" y="238"/>
                    <a:pt x="1698" y="223"/>
                    <a:pt x="1732" y="230"/>
                  </a:cubicBezTo>
                  <a:cubicBezTo>
                    <a:pt x="1716" y="224"/>
                    <a:pt x="1724" y="240"/>
                    <a:pt x="1716" y="242"/>
                  </a:cubicBezTo>
                  <a:cubicBezTo>
                    <a:pt x="1699" y="241"/>
                    <a:pt x="1697" y="249"/>
                    <a:pt x="1684" y="242"/>
                  </a:cubicBezTo>
                  <a:cubicBezTo>
                    <a:pt x="1692" y="262"/>
                    <a:pt x="1680" y="247"/>
                    <a:pt x="1664" y="250"/>
                  </a:cubicBezTo>
                  <a:cubicBezTo>
                    <a:pt x="1659" y="263"/>
                    <a:pt x="1670" y="260"/>
                    <a:pt x="1672" y="266"/>
                  </a:cubicBezTo>
                  <a:cubicBezTo>
                    <a:pt x="1668" y="271"/>
                    <a:pt x="1665" y="278"/>
                    <a:pt x="1660" y="282"/>
                  </a:cubicBezTo>
                  <a:cubicBezTo>
                    <a:pt x="1656" y="275"/>
                    <a:pt x="1672" y="269"/>
                    <a:pt x="1660" y="266"/>
                  </a:cubicBezTo>
                  <a:cubicBezTo>
                    <a:pt x="1653" y="269"/>
                    <a:pt x="1653" y="278"/>
                    <a:pt x="1648" y="282"/>
                  </a:cubicBezTo>
                  <a:cubicBezTo>
                    <a:pt x="1637" y="266"/>
                    <a:pt x="1626" y="278"/>
                    <a:pt x="1616" y="274"/>
                  </a:cubicBezTo>
                  <a:cubicBezTo>
                    <a:pt x="1615" y="269"/>
                    <a:pt x="1636" y="266"/>
                    <a:pt x="1624" y="262"/>
                  </a:cubicBezTo>
                  <a:close/>
                  <a:moveTo>
                    <a:pt x="2184" y="222"/>
                  </a:moveTo>
                  <a:cubicBezTo>
                    <a:pt x="2179" y="217"/>
                    <a:pt x="2169" y="217"/>
                    <a:pt x="2168" y="226"/>
                  </a:cubicBezTo>
                  <a:cubicBezTo>
                    <a:pt x="2193" y="222"/>
                    <a:pt x="2203" y="225"/>
                    <a:pt x="2216" y="214"/>
                  </a:cubicBezTo>
                  <a:cubicBezTo>
                    <a:pt x="2204" y="218"/>
                    <a:pt x="2193" y="217"/>
                    <a:pt x="2200" y="202"/>
                  </a:cubicBezTo>
                  <a:cubicBezTo>
                    <a:pt x="2192" y="201"/>
                    <a:pt x="2191" y="207"/>
                    <a:pt x="2184" y="206"/>
                  </a:cubicBezTo>
                  <a:cubicBezTo>
                    <a:pt x="2183" y="192"/>
                    <a:pt x="2168" y="193"/>
                    <a:pt x="2160" y="186"/>
                  </a:cubicBezTo>
                  <a:cubicBezTo>
                    <a:pt x="2160" y="179"/>
                    <a:pt x="2171" y="184"/>
                    <a:pt x="2172" y="178"/>
                  </a:cubicBezTo>
                  <a:cubicBezTo>
                    <a:pt x="2160" y="174"/>
                    <a:pt x="2160" y="174"/>
                    <a:pt x="2148" y="178"/>
                  </a:cubicBezTo>
                  <a:cubicBezTo>
                    <a:pt x="2156" y="190"/>
                    <a:pt x="2143" y="199"/>
                    <a:pt x="2152" y="210"/>
                  </a:cubicBezTo>
                  <a:cubicBezTo>
                    <a:pt x="2144" y="209"/>
                    <a:pt x="2143" y="215"/>
                    <a:pt x="2136" y="214"/>
                  </a:cubicBezTo>
                  <a:cubicBezTo>
                    <a:pt x="2136" y="224"/>
                    <a:pt x="2142" y="230"/>
                    <a:pt x="2152" y="230"/>
                  </a:cubicBezTo>
                  <a:cubicBezTo>
                    <a:pt x="2164" y="218"/>
                    <a:pt x="2159" y="211"/>
                    <a:pt x="2160" y="202"/>
                  </a:cubicBezTo>
                  <a:cubicBezTo>
                    <a:pt x="2175" y="208"/>
                    <a:pt x="2170" y="216"/>
                    <a:pt x="2184" y="206"/>
                  </a:cubicBezTo>
                  <a:cubicBezTo>
                    <a:pt x="2184" y="217"/>
                    <a:pt x="2177" y="214"/>
                    <a:pt x="2184" y="222"/>
                  </a:cubicBezTo>
                  <a:close/>
                  <a:moveTo>
                    <a:pt x="1228" y="214"/>
                  </a:moveTo>
                  <a:cubicBezTo>
                    <a:pt x="1248" y="216"/>
                    <a:pt x="1264" y="212"/>
                    <a:pt x="1272" y="202"/>
                  </a:cubicBezTo>
                  <a:cubicBezTo>
                    <a:pt x="1266" y="201"/>
                    <a:pt x="1257" y="203"/>
                    <a:pt x="1256" y="198"/>
                  </a:cubicBezTo>
                  <a:cubicBezTo>
                    <a:pt x="1264" y="193"/>
                    <a:pt x="1271" y="186"/>
                    <a:pt x="1276" y="178"/>
                  </a:cubicBezTo>
                  <a:cubicBezTo>
                    <a:pt x="1257" y="187"/>
                    <a:pt x="1236" y="194"/>
                    <a:pt x="1228" y="214"/>
                  </a:cubicBezTo>
                  <a:close/>
                  <a:moveTo>
                    <a:pt x="1500" y="202"/>
                  </a:moveTo>
                  <a:cubicBezTo>
                    <a:pt x="1510" y="203"/>
                    <a:pt x="1519" y="203"/>
                    <a:pt x="1520" y="194"/>
                  </a:cubicBezTo>
                  <a:cubicBezTo>
                    <a:pt x="1508" y="190"/>
                    <a:pt x="1515" y="187"/>
                    <a:pt x="1520" y="182"/>
                  </a:cubicBezTo>
                  <a:cubicBezTo>
                    <a:pt x="1515" y="181"/>
                    <a:pt x="1512" y="176"/>
                    <a:pt x="1504" y="178"/>
                  </a:cubicBezTo>
                  <a:cubicBezTo>
                    <a:pt x="1499" y="183"/>
                    <a:pt x="1499" y="192"/>
                    <a:pt x="1500" y="202"/>
                  </a:cubicBezTo>
                  <a:close/>
                  <a:moveTo>
                    <a:pt x="1492" y="238"/>
                  </a:moveTo>
                  <a:cubicBezTo>
                    <a:pt x="1499" y="228"/>
                    <a:pt x="1546" y="216"/>
                    <a:pt x="1524" y="234"/>
                  </a:cubicBezTo>
                  <a:cubicBezTo>
                    <a:pt x="1532" y="243"/>
                    <a:pt x="1535" y="232"/>
                    <a:pt x="1548" y="234"/>
                  </a:cubicBezTo>
                  <a:cubicBezTo>
                    <a:pt x="1551" y="237"/>
                    <a:pt x="1557" y="256"/>
                    <a:pt x="1548" y="258"/>
                  </a:cubicBezTo>
                  <a:cubicBezTo>
                    <a:pt x="1541" y="258"/>
                    <a:pt x="1546" y="247"/>
                    <a:pt x="1540" y="246"/>
                  </a:cubicBezTo>
                  <a:cubicBezTo>
                    <a:pt x="1538" y="254"/>
                    <a:pt x="1532" y="259"/>
                    <a:pt x="1528" y="266"/>
                  </a:cubicBezTo>
                  <a:cubicBezTo>
                    <a:pt x="1549" y="266"/>
                    <a:pt x="1541" y="271"/>
                    <a:pt x="1536" y="282"/>
                  </a:cubicBezTo>
                  <a:cubicBezTo>
                    <a:pt x="1553" y="280"/>
                    <a:pt x="1562" y="285"/>
                    <a:pt x="1576" y="286"/>
                  </a:cubicBezTo>
                  <a:cubicBezTo>
                    <a:pt x="1570" y="270"/>
                    <a:pt x="1560" y="259"/>
                    <a:pt x="1560" y="238"/>
                  </a:cubicBezTo>
                  <a:cubicBezTo>
                    <a:pt x="1571" y="241"/>
                    <a:pt x="1570" y="232"/>
                    <a:pt x="1580" y="234"/>
                  </a:cubicBezTo>
                  <a:cubicBezTo>
                    <a:pt x="1580" y="242"/>
                    <a:pt x="1569" y="239"/>
                    <a:pt x="1572" y="250"/>
                  </a:cubicBezTo>
                  <a:cubicBezTo>
                    <a:pt x="1604" y="246"/>
                    <a:pt x="1632" y="203"/>
                    <a:pt x="1660" y="230"/>
                  </a:cubicBezTo>
                  <a:cubicBezTo>
                    <a:pt x="1661" y="225"/>
                    <a:pt x="1666" y="222"/>
                    <a:pt x="1664" y="214"/>
                  </a:cubicBezTo>
                  <a:cubicBezTo>
                    <a:pt x="1643" y="198"/>
                    <a:pt x="1628" y="217"/>
                    <a:pt x="1608" y="210"/>
                  </a:cubicBezTo>
                  <a:cubicBezTo>
                    <a:pt x="1615" y="202"/>
                    <a:pt x="1631" y="204"/>
                    <a:pt x="1636" y="194"/>
                  </a:cubicBezTo>
                  <a:cubicBezTo>
                    <a:pt x="1628" y="193"/>
                    <a:pt x="1628" y="183"/>
                    <a:pt x="1620" y="182"/>
                  </a:cubicBezTo>
                  <a:cubicBezTo>
                    <a:pt x="1612" y="199"/>
                    <a:pt x="1611" y="207"/>
                    <a:pt x="1592" y="202"/>
                  </a:cubicBezTo>
                  <a:cubicBezTo>
                    <a:pt x="1585" y="213"/>
                    <a:pt x="1579" y="226"/>
                    <a:pt x="1560" y="226"/>
                  </a:cubicBezTo>
                  <a:cubicBezTo>
                    <a:pt x="1562" y="207"/>
                    <a:pt x="1546" y="206"/>
                    <a:pt x="1528" y="206"/>
                  </a:cubicBezTo>
                  <a:cubicBezTo>
                    <a:pt x="1528" y="227"/>
                    <a:pt x="1527" y="209"/>
                    <a:pt x="1516" y="210"/>
                  </a:cubicBezTo>
                  <a:cubicBezTo>
                    <a:pt x="1513" y="225"/>
                    <a:pt x="1484" y="219"/>
                    <a:pt x="1492" y="238"/>
                  </a:cubicBezTo>
                  <a:close/>
                  <a:moveTo>
                    <a:pt x="1888" y="186"/>
                  </a:moveTo>
                  <a:cubicBezTo>
                    <a:pt x="1883" y="186"/>
                    <a:pt x="1877" y="186"/>
                    <a:pt x="1872" y="186"/>
                  </a:cubicBezTo>
                  <a:cubicBezTo>
                    <a:pt x="1869" y="201"/>
                    <a:pt x="1891" y="201"/>
                    <a:pt x="1888" y="186"/>
                  </a:cubicBezTo>
                  <a:close/>
                  <a:moveTo>
                    <a:pt x="2000" y="206"/>
                  </a:moveTo>
                  <a:cubicBezTo>
                    <a:pt x="1980" y="214"/>
                    <a:pt x="1985" y="201"/>
                    <a:pt x="1976" y="190"/>
                  </a:cubicBezTo>
                  <a:cubicBezTo>
                    <a:pt x="1981" y="206"/>
                    <a:pt x="1963" y="198"/>
                    <a:pt x="1968" y="214"/>
                  </a:cubicBezTo>
                  <a:cubicBezTo>
                    <a:pt x="1973" y="215"/>
                    <a:pt x="1979" y="213"/>
                    <a:pt x="1980" y="218"/>
                  </a:cubicBezTo>
                  <a:cubicBezTo>
                    <a:pt x="1976" y="225"/>
                    <a:pt x="1965" y="225"/>
                    <a:pt x="1964" y="234"/>
                  </a:cubicBezTo>
                  <a:cubicBezTo>
                    <a:pt x="1985" y="231"/>
                    <a:pt x="1955" y="253"/>
                    <a:pt x="1976" y="250"/>
                  </a:cubicBezTo>
                  <a:cubicBezTo>
                    <a:pt x="1983" y="234"/>
                    <a:pt x="1986" y="237"/>
                    <a:pt x="2000" y="206"/>
                  </a:cubicBezTo>
                  <a:close/>
                  <a:moveTo>
                    <a:pt x="2296" y="198"/>
                  </a:moveTo>
                  <a:cubicBezTo>
                    <a:pt x="2295" y="208"/>
                    <a:pt x="2298" y="215"/>
                    <a:pt x="2304" y="218"/>
                  </a:cubicBezTo>
                  <a:cubicBezTo>
                    <a:pt x="2302" y="212"/>
                    <a:pt x="2319" y="205"/>
                    <a:pt x="2320" y="214"/>
                  </a:cubicBezTo>
                  <a:cubicBezTo>
                    <a:pt x="2320" y="219"/>
                    <a:pt x="2313" y="218"/>
                    <a:pt x="2312" y="222"/>
                  </a:cubicBezTo>
                  <a:cubicBezTo>
                    <a:pt x="2318" y="222"/>
                    <a:pt x="2315" y="232"/>
                    <a:pt x="2324" y="230"/>
                  </a:cubicBezTo>
                  <a:cubicBezTo>
                    <a:pt x="2328" y="221"/>
                    <a:pt x="2320" y="210"/>
                    <a:pt x="2336" y="206"/>
                  </a:cubicBezTo>
                  <a:cubicBezTo>
                    <a:pt x="2318" y="192"/>
                    <a:pt x="2303" y="221"/>
                    <a:pt x="2296" y="198"/>
                  </a:cubicBezTo>
                  <a:close/>
                  <a:moveTo>
                    <a:pt x="2260" y="230"/>
                  </a:moveTo>
                  <a:cubicBezTo>
                    <a:pt x="2273" y="224"/>
                    <a:pt x="2280" y="226"/>
                    <a:pt x="2288" y="222"/>
                  </a:cubicBezTo>
                  <a:cubicBezTo>
                    <a:pt x="2282" y="221"/>
                    <a:pt x="2284" y="212"/>
                    <a:pt x="2284" y="206"/>
                  </a:cubicBezTo>
                  <a:cubicBezTo>
                    <a:pt x="2263" y="206"/>
                    <a:pt x="2253" y="217"/>
                    <a:pt x="2236" y="222"/>
                  </a:cubicBezTo>
                  <a:cubicBezTo>
                    <a:pt x="2243" y="222"/>
                    <a:pt x="2248" y="223"/>
                    <a:pt x="2252" y="226"/>
                  </a:cubicBezTo>
                  <a:cubicBezTo>
                    <a:pt x="2250" y="215"/>
                    <a:pt x="2264" y="218"/>
                    <a:pt x="2268" y="222"/>
                  </a:cubicBezTo>
                  <a:cubicBezTo>
                    <a:pt x="2263" y="222"/>
                    <a:pt x="2259" y="223"/>
                    <a:pt x="2260" y="230"/>
                  </a:cubicBezTo>
                  <a:close/>
                  <a:moveTo>
                    <a:pt x="1420" y="242"/>
                  </a:moveTo>
                  <a:cubicBezTo>
                    <a:pt x="1420" y="236"/>
                    <a:pt x="1421" y="228"/>
                    <a:pt x="1412" y="230"/>
                  </a:cubicBezTo>
                  <a:cubicBezTo>
                    <a:pt x="1416" y="247"/>
                    <a:pt x="1362" y="239"/>
                    <a:pt x="1348" y="242"/>
                  </a:cubicBezTo>
                  <a:cubicBezTo>
                    <a:pt x="1363" y="241"/>
                    <a:pt x="1362" y="224"/>
                    <a:pt x="1368" y="214"/>
                  </a:cubicBezTo>
                  <a:cubicBezTo>
                    <a:pt x="1351" y="213"/>
                    <a:pt x="1337" y="215"/>
                    <a:pt x="1328" y="222"/>
                  </a:cubicBezTo>
                  <a:cubicBezTo>
                    <a:pt x="1334" y="231"/>
                    <a:pt x="1338" y="217"/>
                    <a:pt x="1340" y="226"/>
                  </a:cubicBezTo>
                  <a:cubicBezTo>
                    <a:pt x="1339" y="230"/>
                    <a:pt x="1336" y="232"/>
                    <a:pt x="1332" y="234"/>
                  </a:cubicBezTo>
                  <a:cubicBezTo>
                    <a:pt x="1299" y="215"/>
                    <a:pt x="1267" y="253"/>
                    <a:pt x="1232" y="258"/>
                  </a:cubicBezTo>
                  <a:cubicBezTo>
                    <a:pt x="1265" y="252"/>
                    <a:pt x="1274" y="256"/>
                    <a:pt x="1300" y="254"/>
                  </a:cubicBezTo>
                  <a:cubicBezTo>
                    <a:pt x="1301" y="246"/>
                    <a:pt x="1295" y="246"/>
                    <a:pt x="1292" y="242"/>
                  </a:cubicBezTo>
                  <a:cubicBezTo>
                    <a:pt x="1307" y="231"/>
                    <a:pt x="1327" y="235"/>
                    <a:pt x="1340" y="246"/>
                  </a:cubicBezTo>
                  <a:cubicBezTo>
                    <a:pt x="1325" y="254"/>
                    <a:pt x="1334" y="272"/>
                    <a:pt x="1344" y="278"/>
                  </a:cubicBezTo>
                  <a:cubicBezTo>
                    <a:pt x="1334" y="282"/>
                    <a:pt x="1327" y="305"/>
                    <a:pt x="1344" y="314"/>
                  </a:cubicBezTo>
                  <a:cubicBezTo>
                    <a:pt x="1336" y="292"/>
                    <a:pt x="1347" y="299"/>
                    <a:pt x="1352" y="290"/>
                  </a:cubicBezTo>
                  <a:cubicBezTo>
                    <a:pt x="1351" y="292"/>
                    <a:pt x="1343" y="267"/>
                    <a:pt x="1368" y="274"/>
                  </a:cubicBezTo>
                  <a:cubicBezTo>
                    <a:pt x="1365" y="273"/>
                    <a:pt x="1360" y="274"/>
                    <a:pt x="1360" y="270"/>
                  </a:cubicBezTo>
                  <a:cubicBezTo>
                    <a:pt x="1372" y="253"/>
                    <a:pt x="1401" y="252"/>
                    <a:pt x="1420" y="242"/>
                  </a:cubicBezTo>
                  <a:close/>
                  <a:moveTo>
                    <a:pt x="1812" y="234"/>
                  </a:moveTo>
                  <a:cubicBezTo>
                    <a:pt x="1812" y="238"/>
                    <a:pt x="1812" y="242"/>
                    <a:pt x="1812" y="246"/>
                  </a:cubicBezTo>
                  <a:cubicBezTo>
                    <a:pt x="1822" y="248"/>
                    <a:pt x="1841" y="241"/>
                    <a:pt x="1844" y="250"/>
                  </a:cubicBezTo>
                  <a:cubicBezTo>
                    <a:pt x="1825" y="248"/>
                    <a:pt x="1829" y="253"/>
                    <a:pt x="1836" y="262"/>
                  </a:cubicBezTo>
                  <a:cubicBezTo>
                    <a:pt x="1826" y="262"/>
                    <a:pt x="1815" y="263"/>
                    <a:pt x="1816" y="274"/>
                  </a:cubicBezTo>
                  <a:cubicBezTo>
                    <a:pt x="1829" y="272"/>
                    <a:pt x="1832" y="280"/>
                    <a:pt x="1840" y="282"/>
                  </a:cubicBezTo>
                  <a:cubicBezTo>
                    <a:pt x="1838" y="276"/>
                    <a:pt x="1855" y="269"/>
                    <a:pt x="1856" y="278"/>
                  </a:cubicBezTo>
                  <a:cubicBezTo>
                    <a:pt x="1849" y="277"/>
                    <a:pt x="1847" y="282"/>
                    <a:pt x="1848" y="290"/>
                  </a:cubicBezTo>
                  <a:cubicBezTo>
                    <a:pt x="1869" y="287"/>
                    <a:pt x="1875" y="285"/>
                    <a:pt x="1888" y="282"/>
                  </a:cubicBezTo>
                  <a:cubicBezTo>
                    <a:pt x="1886" y="282"/>
                    <a:pt x="1883" y="279"/>
                    <a:pt x="1888" y="278"/>
                  </a:cubicBezTo>
                  <a:cubicBezTo>
                    <a:pt x="1893" y="279"/>
                    <a:pt x="1913" y="277"/>
                    <a:pt x="1900" y="274"/>
                  </a:cubicBezTo>
                  <a:cubicBezTo>
                    <a:pt x="1864" y="279"/>
                    <a:pt x="1859" y="264"/>
                    <a:pt x="1840" y="266"/>
                  </a:cubicBezTo>
                  <a:cubicBezTo>
                    <a:pt x="1843" y="255"/>
                    <a:pt x="1870" y="251"/>
                    <a:pt x="1852" y="242"/>
                  </a:cubicBezTo>
                  <a:cubicBezTo>
                    <a:pt x="1891" y="234"/>
                    <a:pt x="1927" y="261"/>
                    <a:pt x="1960" y="242"/>
                  </a:cubicBezTo>
                  <a:cubicBezTo>
                    <a:pt x="1953" y="242"/>
                    <a:pt x="1952" y="239"/>
                    <a:pt x="1956" y="234"/>
                  </a:cubicBezTo>
                  <a:cubicBezTo>
                    <a:pt x="1943" y="230"/>
                    <a:pt x="1938" y="253"/>
                    <a:pt x="1928" y="238"/>
                  </a:cubicBezTo>
                  <a:cubicBezTo>
                    <a:pt x="1926" y="230"/>
                    <a:pt x="1940" y="221"/>
                    <a:pt x="1924" y="222"/>
                  </a:cubicBezTo>
                  <a:cubicBezTo>
                    <a:pt x="1926" y="225"/>
                    <a:pt x="1910" y="241"/>
                    <a:pt x="1904" y="234"/>
                  </a:cubicBezTo>
                  <a:cubicBezTo>
                    <a:pt x="1904" y="228"/>
                    <a:pt x="1914" y="231"/>
                    <a:pt x="1912" y="222"/>
                  </a:cubicBezTo>
                  <a:cubicBezTo>
                    <a:pt x="1883" y="218"/>
                    <a:pt x="1849" y="237"/>
                    <a:pt x="1856" y="226"/>
                  </a:cubicBezTo>
                  <a:cubicBezTo>
                    <a:pt x="1833" y="234"/>
                    <a:pt x="1849" y="228"/>
                    <a:pt x="1812" y="234"/>
                  </a:cubicBezTo>
                  <a:close/>
                  <a:moveTo>
                    <a:pt x="1152" y="258"/>
                  </a:moveTo>
                  <a:cubicBezTo>
                    <a:pt x="1167" y="256"/>
                    <a:pt x="1182" y="253"/>
                    <a:pt x="1188" y="242"/>
                  </a:cubicBezTo>
                  <a:cubicBezTo>
                    <a:pt x="1173" y="244"/>
                    <a:pt x="1150" y="239"/>
                    <a:pt x="1152" y="258"/>
                  </a:cubicBezTo>
                  <a:close/>
                  <a:moveTo>
                    <a:pt x="1072" y="262"/>
                  </a:moveTo>
                  <a:cubicBezTo>
                    <a:pt x="1089" y="267"/>
                    <a:pt x="1094" y="260"/>
                    <a:pt x="1108" y="254"/>
                  </a:cubicBezTo>
                  <a:cubicBezTo>
                    <a:pt x="1100" y="254"/>
                    <a:pt x="1103" y="243"/>
                    <a:pt x="1092" y="246"/>
                  </a:cubicBezTo>
                  <a:cubicBezTo>
                    <a:pt x="1093" y="268"/>
                    <a:pt x="1074" y="246"/>
                    <a:pt x="1072" y="262"/>
                  </a:cubicBezTo>
                  <a:close/>
                  <a:moveTo>
                    <a:pt x="2612" y="250"/>
                  </a:moveTo>
                  <a:cubicBezTo>
                    <a:pt x="2568" y="248"/>
                    <a:pt x="2591" y="270"/>
                    <a:pt x="2612" y="250"/>
                  </a:cubicBezTo>
                  <a:close/>
                  <a:moveTo>
                    <a:pt x="2008" y="270"/>
                  </a:moveTo>
                  <a:cubicBezTo>
                    <a:pt x="2008" y="265"/>
                    <a:pt x="2008" y="259"/>
                    <a:pt x="2008" y="254"/>
                  </a:cubicBezTo>
                  <a:cubicBezTo>
                    <a:pt x="2004" y="254"/>
                    <a:pt x="2000" y="254"/>
                    <a:pt x="1996" y="254"/>
                  </a:cubicBezTo>
                  <a:cubicBezTo>
                    <a:pt x="1995" y="264"/>
                    <a:pt x="1995" y="274"/>
                    <a:pt x="2008" y="270"/>
                  </a:cubicBezTo>
                  <a:close/>
                  <a:moveTo>
                    <a:pt x="904" y="266"/>
                  </a:moveTo>
                  <a:cubicBezTo>
                    <a:pt x="912" y="273"/>
                    <a:pt x="936" y="272"/>
                    <a:pt x="940" y="262"/>
                  </a:cubicBezTo>
                  <a:cubicBezTo>
                    <a:pt x="931" y="254"/>
                    <a:pt x="912" y="260"/>
                    <a:pt x="904" y="266"/>
                  </a:cubicBezTo>
                  <a:close/>
                  <a:moveTo>
                    <a:pt x="1284" y="270"/>
                  </a:moveTo>
                  <a:cubicBezTo>
                    <a:pt x="1301" y="271"/>
                    <a:pt x="1316" y="270"/>
                    <a:pt x="1320" y="258"/>
                  </a:cubicBezTo>
                  <a:cubicBezTo>
                    <a:pt x="1308" y="262"/>
                    <a:pt x="1288" y="258"/>
                    <a:pt x="1284" y="270"/>
                  </a:cubicBezTo>
                  <a:close/>
                  <a:moveTo>
                    <a:pt x="992" y="274"/>
                  </a:moveTo>
                  <a:cubicBezTo>
                    <a:pt x="1002" y="296"/>
                    <a:pt x="1016" y="289"/>
                    <a:pt x="1040" y="294"/>
                  </a:cubicBezTo>
                  <a:cubicBezTo>
                    <a:pt x="1024" y="270"/>
                    <a:pt x="1064" y="282"/>
                    <a:pt x="1068" y="266"/>
                  </a:cubicBezTo>
                  <a:cubicBezTo>
                    <a:pt x="1050" y="260"/>
                    <a:pt x="1025" y="281"/>
                    <a:pt x="992" y="274"/>
                  </a:cubicBezTo>
                  <a:close/>
                  <a:moveTo>
                    <a:pt x="2228" y="270"/>
                  </a:moveTo>
                  <a:cubicBezTo>
                    <a:pt x="2227" y="266"/>
                    <a:pt x="2224" y="264"/>
                    <a:pt x="2220" y="262"/>
                  </a:cubicBezTo>
                  <a:cubicBezTo>
                    <a:pt x="2218" y="273"/>
                    <a:pt x="2218" y="277"/>
                    <a:pt x="2208" y="286"/>
                  </a:cubicBezTo>
                  <a:cubicBezTo>
                    <a:pt x="2224" y="290"/>
                    <a:pt x="2242" y="261"/>
                    <a:pt x="2232" y="266"/>
                  </a:cubicBezTo>
                  <a:cubicBezTo>
                    <a:pt x="2232" y="268"/>
                    <a:pt x="2231" y="271"/>
                    <a:pt x="2228" y="270"/>
                  </a:cubicBezTo>
                  <a:close/>
                  <a:moveTo>
                    <a:pt x="2408" y="270"/>
                  </a:moveTo>
                  <a:cubicBezTo>
                    <a:pt x="2390" y="275"/>
                    <a:pt x="2378" y="250"/>
                    <a:pt x="2376" y="274"/>
                  </a:cubicBezTo>
                  <a:cubicBezTo>
                    <a:pt x="2383" y="266"/>
                    <a:pt x="2413" y="281"/>
                    <a:pt x="2408" y="270"/>
                  </a:cubicBezTo>
                  <a:close/>
                  <a:moveTo>
                    <a:pt x="812" y="274"/>
                  </a:moveTo>
                  <a:cubicBezTo>
                    <a:pt x="832" y="267"/>
                    <a:pt x="855" y="289"/>
                    <a:pt x="856" y="266"/>
                  </a:cubicBezTo>
                  <a:cubicBezTo>
                    <a:pt x="839" y="266"/>
                    <a:pt x="820" y="265"/>
                    <a:pt x="812" y="274"/>
                  </a:cubicBezTo>
                  <a:close/>
                  <a:moveTo>
                    <a:pt x="1496" y="286"/>
                  </a:moveTo>
                  <a:cubicBezTo>
                    <a:pt x="1510" y="279"/>
                    <a:pt x="1524" y="282"/>
                    <a:pt x="1532" y="278"/>
                  </a:cubicBezTo>
                  <a:cubicBezTo>
                    <a:pt x="1527" y="278"/>
                    <a:pt x="1528" y="271"/>
                    <a:pt x="1524" y="270"/>
                  </a:cubicBezTo>
                  <a:cubicBezTo>
                    <a:pt x="1519" y="280"/>
                    <a:pt x="1498" y="273"/>
                    <a:pt x="1496" y="286"/>
                  </a:cubicBezTo>
                  <a:close/>
                  <a:moveTo>
                    <a:pt x="2096" y="294"/>
                  </a:moveTo>
                  <a:cubicBezTo>
                    <a:pt x="2104" y="293"/>
                    <a:pt x="2105" y="299"/>
                    <a:pt x="2112" y="298"/>
                  </a:cubicBezTo>
                  <a:cubicBezTo>
                    <a:pt x="2111" y="288"/>
                    <a:pt x="2103" y="265"/>
                    <a:pt x="2096" y="274"/>
                  </a:cubicBezTo>
                  <a:cubicBezTo>
                    <a:pt x="2108" y="277"/>
                    <a:pt x="2091" y="284"/>
                    <a:pt x="2096" y="294"/>
                  </a:cubicBezTo>
                  <a:close/>
                  <a:moveTo>
                    <a:pt x="1208" y="274"/>
                  </a:moveTo>
                  <a:cubicBezTo>
                    <a:pt x="1189" y="277"/>
                    <a:pt x="1160" y="269"/>
                    <a:pt x="1148" y="278"/>
                  </a:cubicBezTo>
                  <a:cubicBezTo>
                    <a:pt x="1167" y="275"/>
                    <a:pt x="1196" y="283"/>
                    <a:pt x="1208" y="274"/>
                  </a:cubicBezTo>
                  <a:close/>
                  <a:moveTo>
                    <a:pt x="2484" y="274"/>
                  </a:moveTo>
                  <a:cubicBezTo>
                    <a:pt x="2431" y="269"/>
                    <a:pt x="2440" y="286"/>
                    <a:pt x="2484" y="274"/>
                  </a:cubicBezTo>
                  <a:close/>
                  <a:moveTo>
                    <a:pt x="1312" y="278"/>
                  </a:moveTo>
                  <a:cubicBezTo>
                    <a:pt x="1302" y="280"/>
                    <a:pt x="1283" y="273"/>
                    <a:pt x="1280" y="282"/>
                  </a:cubicBezTo>
                  <a:cubicBezTo>
                    <a:pt x="1290" y="286"/>
                    <a:pt x="1307" y="289"/>
                    <a:pt x="1312" y="278"/>
                  </a:cubicBezTo>
                  <a:close/>
                  <a:moveTo>
                    <a:pt x="2012" y="298"/>
                  </a:moveTo>
                  <a:cubicBezTo>
                    <a:pt x="2012" y="293"/>
                    <a:pt x="2019" y="294"/>
                    <a:pt x="2020" y="290"/>
                  </a:cubicBezTo>
                  <a:cubicBezTo>
                    <a:pt x="2008" y="291"/>
                    <a:pt x="2030" y="278"/>
                    <a:pt x="2016" y="278"/>
                  </a:cubicBezTo>
                  <a:cubicBezTo>
                    <a:pt x="2010" y="289"/>
                    <a:pt x="2002" y="298"/>
                    <a:pt x="1992" y="286"/>
                  </a:cubicBezTo>
                  <a:cubicBezTo>
                    <a:pt x="1992" y="289"/>
                    <a:pt x="1992" y="291"/>
                    <a:pt x="1992" y="294"/>
                  </a:cubicBezTo>
                  <a:cubicBezTo>
                    <a:pt x="1992" y="296"/>
                    <a:pt x="1993" y="299"/>
                    <a:pt x="1996" y="298"/>
                  </a:cubicBezTo>
                  <a:cubicBezTo>
                    <a:pt x="1997" y="288"/>
                    <a:pt x="2003" y="303"/>
                    <a:pt x="2012" y="298"/>
                  </a:cubicBezTo>
                  <a:close/>
                  <a:moveTo>
                    <a:pt x="2140" y="298"/>
                  </a:moveTo>
                  <a:cubicBezTo>
                    <a:pt x="2155" y="300"/>
                    <a:pt x="2163" y="295"/>
                    <a:pt x="2164" y="282"/>
                  </a:cubicBezTo>
                  <a:cubicBezTo>
                    <a:pt x="2158" y="282"/>
                    <a:pt x="2155" y="280"/>
                    <a:pt x="2152" y="278"/>
                  </a:cubicBezTo>
                  <a:cubicBezTo>
                    <a:pt x="2151" y="287"/>
                    <a:pt x="2138" y="285"/>
                    <a:pt x="2140" y="298"/>
                  </a:cubicBezTo>
                  <a:close/>
                  <a:moveTo>
                    <a:pt x="1936" y="298"/>
                  </a:moveTo>
                  <a:cubicBezTo>
                    <a:pt x="1941" y="283"/>
                    <a:pt x="1960" y="308"/>
                    <a:pt x="1964" y="294"/>
                  </a:cubicBezTo>
                  <a:cubicBezTo>
                    <a:pt x="1957" y="293"/>
                    <a:pt x="1951" y="291"/>
                    <a:pt x="1948" y="286"/>
                  </a:cubicBezTo>
                  <a:cubicBezTo>
                    <a:pt x="1950" y="286"/>
                    <a:pt x="1953" y="283"/>
                    <a:pt x="1948" y="282"/>
                  </a:cubicBezTo>
                  <a:cubicBezTo>
                    <a:pt x="1946" y="288"/>
                    <a:pt x="1925" y="293"/>
                    <a:pt x="1936" y="298"/>
                  </a:cubicBezTo>
                  <a:close/>
                  <a:moveTo>
                    <a:pt x="1332" y="314"/>
                  </a:moveTo>
                  <a:cubicBezTo>
                    <a:pt x="1335" y="304"/>
                    <a:pt x="1315" y="297"/>
                    <a:pt x="1312" y="306"/>
                  </a:cubicBezTo>
                  <a:cubicBezTo>
                    <a:pt x="1320" y="308"/>
                    <a:pt x="1319" y="317"/>
                    <a:pt x="1332" y="314"/>
                  </a:cubicBezTo>
                  <a:close/>
                  <a:moveTo>
                    <a:pt x="1864" y="314"/>
                  </a:moveTo>
                  <a:cubicBezTo>
                    <a:pt x="1849" y="303"/>
                    <a:pt x="1844" y="307"/>
                    <a:pt x="1832" y="322"/>
                  </a:cubicBezTo>
                  <a:cubicBezTo>
                    <a:pt x="1860" y="321"/>
                    <a:pt x="1893" y="307"/>
                    <a:pt x="1920" y="318"/>
                  </a:cubicBezTo>
                  <a:cubicBezTo>
                    <a:pt x="1917" y="292"/>
                    <a:pt x="1878" y="306"/>
                    <a:pt x="1864" y="314"/>
                  </a:cubicBezTo>
                  <a:close/>
                  <a:moveTo>
                    <a:pt x="2152" y="314"/>
                  </a:moveTo>
                  <a:cubicBezTo>
                    <a:pt x="2145" y="315"/>
                    <a:pt x="2132" y="303"/>
                    <a:pt x="2128" y="314"/>
                  </a:cubicBezTo>
                  <a:cubicBezTo>
                    <a:pt x="2146" y="318"/>
                    <a:pt x="2125" y="344"/>
                    <a:pt x="2116" y="346"/>
                  </a:cubicBezTo>
                  <a:cubicBezTo>
                    <a:pt x="2134" y="343"/>
                    <a:pt x="2154" y="341"/>
                    <a:pt x="2164" y="330"/>
                  </a:cubicBezTo>
                  <a:cubicBezTo>
                    <a:pt x="2156" y="317"/>
                    <a:pt x="2147" y="340"/>
                    <a:pt x="2144" y="330"/>
                  </a:cubicBezTo>
                  <a:cubicBezTo>
                    <a:pt x="2149" y="327"/>
                    <a:pt x="2151" y="321"/>
                    <a:pt x="2152" y="314"/>
                  </a:cubicBezTo>
                  <a:close/>
                  <a:moveTo>
                    <a:pt x="2060" y="318"/>
                  </a:moveTo>
                  <a:cubicBezTo>
                    <a:pt x="2065" y="339"/>
                    <a:pt x="2131" y="336"/>
                    <a:pt x="2120" y="318"/>
                  </a:cubicBezTo>
                  <a:cubicBezTo>
                    <a:pt x="2112" y="326"/>
                    <a:pt x="2092" y="312"/>
                    <a:pt x="2060" y="318"/>
                  </a:cubicBezTo>
                  <a:close/>
                  <a:moveTo>
                    <a:pt x="1752" y="334"/>
                  </a:moveTo>
                  <a:cubicBezTo>
                    <a:pt x="1764" y="331"/>
                    <a:pt x="1786" y="339"/>
                    <a:pt x="1792" y="330"/>
                  </a:cubicBezTo>
                  <a:cubicBezTo>
                    <a:pt x="1780" y="325"/>
                    <a:pt x="1760" y="324"/>
                    <a:pt x="1752" y="334"/>
                  </a:cubicBezTo>
                  <a:close/>
                  <a:moveTo>
                    <a:pt x="1840" y="338"/>
                  </a:moveTo>
                  <a:cubicBezTo>
                    <a:pt x="1847" y="355"/>
                    <a:pt x="1866" y="342"/>
                    <a:pt x="1880" y="334"/>
                  </a:cubicBezTo>
                  <a:cubicBezTo>
                    <a:pt x="1860" y="341"/>
                    <a:pt x="1871" y="330"/>
                    <a:pt x="1856" y="326"/>
                  </a:cubicBezTo>
                  <a:cubicBezTo>
                    <a:pt x="1859" y="340"/>
                    <a:pt x="1847" y="346"/>
                    <a:pt x="1840" y="338"/>
                  </a:cubicBezTo>
                  <a:close/>
                  <a:moveTo>
                    <a:pt x="1672" y="334"/>
                  </a:moveTo>
                  <a:cubicBezTo>
                    <a:pt x="1670" y="350"/>
                    <a:pt x="1684" y="332"/>
                    <a:pt x="1696" y="338"/>
                  </a:cubicBezTo>
                  <a:cubicBezTo>
                    <a:pt x="1697" y="321"/>
                    <a:pt x="1679" y="334"/>
                    <a:pt x="1672" y="334"/>
                  </a:cubicBezTo>
                  <a:close/>
                  <a:moveTo>
                    <a:pt x="2072" y="354"/>
                  </a:moveTo>
                  <a:cubicBezTo>
                    <a:pt x="2067" y="353"/>
                    <a:pt x="2043" y="353"/>
                    <a:pt x="2056" y="358"/>
                  </a:cubicBezTo>
                  <a:cubicBezTo>
                    <a:pt x="2064" y="358"/>
                    <a:pt x="2072" y="358"/>
                    <a:pt x="2080" y="358"/>
                  </a:cubicBezTo>
                  <a:cubicBezTo>
                    <a:pt x="2084" y="348"/>
                    <a:pt x="2067" y="340"/>
                    <a:pt x="2064" y="350"/>
                  </a:cubicBezTo>
                  <a:cubicBezTo>
                    <a:pt x="2067" y="351"/>
                    <a:pt x="2072" y="350"/>
                    <a:pt x="2072" y="354"/>
                  </a:cubicBezTo>
                  <a:close/>
                  <a:moveTo>
                    <a:pt x="2076" y="374"/>
                  </a:moveTo>
                  <a:cubicBezTo>
                    <a:pt x="2084" y="372"/>
                    <a:pt x="2102" y="379"/>
                    <a:pt x="2104" y="370"/>
                  </a:cubicBezTo>
                  <a:cubicBezTo>
                    <a:pt x="2085" y="375"/>
                    <a:pt x="2111" y="353"/>
                    <a:pt x="2096" y="350"/>
                  </a:cubicBezTo>
                  <a:cubicBezTo>
                    <a:pt x="2092" y="361"/>
                    <a:pt x="2080" y="363"/>
                    <a:pt x="2076" y="374"/>
                  </a:cubicBezTo>
                  <a:close/>
                  <a:moveTo>
                    <a:pt x="780" y="382"/>
                  </a:moveTo>
                  <a:cubicBezTo>
                    <a:pt x="797" y="375"/>
                    <a:pt x="821" y="375"/>
                    <a:pt x="832" y="362"/>
                  </a:cubicBezTo>
                  <a:cubicBezTo>
                    <a:pt x="825" y="362"/>
                    <a:pt x="796" y="353"/>
                    <a:pt x="804" y="362"/>
                  </a:cubicBezTo>
                  <a:cubicBezTo>
                    <a:pt x="809" y="363"/>
                    <a:pt x="815" y="361"/>
                    <a:pt x="816" y="366"/>
                  </a:cubicBezTo>
                  <a:cubicBezTo>
                    <a:pt x="806" y="370"/>
                    <a:pt x="759" y="385"/>
                    <a:pt x="780" y="382"/>
                  </a:cubicBezTo>
                  <a:close/>
                  <a:moveTo>
                    <a:pt x="1156" y="370"/>
                  </a:moveTo>
                  <a:cubicBezTo>
                    <a:pt x="1177" y="367"/>
                    <a:pt x="1213" y="379"/>
                    <a:pt x="1216" y="358"/>
                  </a:cubicBezTo>
                  <a:cubicBezTo>
                    <a:pt x="1189" y="364"/>
                    <a:pt x="1172" y="356"/>
                    <a:pt x="1156" y="370"/>
                  </a:cubicBezTo>
                  <a:close/>
                  <a:moveTo>
                    <a:pt x="704" y="410"/>
                  </a:moveTo>
                  <a:cubicBezTo>
                    <a:pt x="726" y="410"/>
                    <a:pt x="726" y="387"/>
                    <a:pt x="752" y="390"/>
                  </a:cubicBezTo>
                  <a:cubicBezTo>
                    <a:pt x="752" y="384"/>
                    <a:pt x="750" y="381"/>
                    <a:pt x="748" y="378"/>
                  </a:cubicBezTo>
                  <a:cubicBezTo>
                    <a:pt x="753" y="377"/>
                    <a:pt x="759" y="379"/>
                    <a:pt x="760" y="374"/>
                  </a:cubicBezTo>
                  <a:cubicBezTo>
                    <a:pt x="737" y="375"/>
                    <a:pt x="708" y="382"/>
                    <a:pt x="708" y="394"/>
                  </a:cubicBezTo>
                  <a:cubicBezTo>
                    <a:pt x="701" y="392"/>
                    <a:pt x="685" y="399"/>
                    <a:pt x="684" y="390"/>
                  </a:cubicBezTo>
                  <a:cubicBezTo>
                    <a:pt x="694" y="391"/>
                    <a:pt x="703" y="391"/>
                    <a:pt x="704" y="382"/>
                  </a:cubicBezTo>
                  <a:cubicBezTo>
                    <a:pt x="682" y="380"/>
                    <a:pt x="671" y="389"/>
                    <a:pt x="648" y="386"/>
                  </a:cubicBezTo>
                  <a:cubicBezTo>
                    <a:pt x="652" y="402"/>
                    <a:pt x="635" y="393"/>
                    <a:pt x="628" y="406"/>
                  </a:cubicBezTo>
                  <a:cubicBezTo>
                    <a:pt x="634" y="407"/>
                    <a:pt x="643" y="405"/>
                    <a:pt x="644" y="410"/>
                  </a:cubicBezTo>
                  <a:cubicBezTo>
                    <a:pt x="625" y="408"/>
                    <a:pt x="638" y="413"/>
                    <a:pt x="636" y="426"/>
                  </a:cubicBezTo>
                  <a:cubicBezTo>
                    <a:pt x="648" y="419"/>
                    <a:pt x="688" y="412"/>
                    <a:pt x="672" y="402"/>
                  </a:cubicBezTo>
                  <a:cubicBezTo>
                    <a:pt x="685" y="401"/>
                    <a:pt x="685" y="413"/>
                    <a:pt x="700" y="410"/>
                  </a:cubicBezTo>
                  <a:cubicBezTo>
                    <a:pt x="696" y="402"/>
                    <a:pt x="713" y="395"/>
                    <a:pt x="712" y="402"/>
                  </a:cubicBezTo>
                  <a:cubicBezTo>
                    <a:pt x="708" y="403"/>
                    <a:pt x="706" y="406"/>
                    <a:pt x="704" y="410"/>
                  </a:cubicBezTo>
                  <a:close/>
                  <a:moveTo>
                    <a:pt x="876" y="390"/>
                  </a:moveTo>
                  <a:cubicBezTo>
                    <a:pt x="883" y="386"/>
                    <a:pt x="889" y="402"/>
                    <a:pt x="892" y="390"/>
                  </a:cubicBezTo>
                  <a:cubicBezTo>
                    <a:pt x="889" y="389"/>
                    <a:pt x="887" y="387"/>
                    <a:pt x="888" y="382"/>
                  </a:cubicBezTo>
                  <a:cubicBezTo>
                    <a:pt x="892" y="382"/>
                    <a:pt x="893" y="385"/>
                    <a:pt x="896" y="386"/>
                  </a:cubicBezTo>
                  <a:cubicBezTo>
                    <a:pt x="896" y="382"/>
                    <a:pt x="896" y="378"/>
                    <a:pt x="896" y="374"/>
                  </a:cubicBezTo>
                  <a:cubicBezTo>
                    <a:pt x="891" y="374"/>
                    <a:pt x="885" y="374"/>
                    <a:pt x="880" y="374"/>
                  </a:cubicBezTo>
                  <a:cubicBezTo>
                    <a:pt x="880" y="381"/>
                    <a:pt x="879" y="386"/>
                    <a:pt x="876" y="390"/>
                  </a:cubicBezTo>
                  <a:close/>
                  <a:moveTo>
                    <a:pt x="1176" y="394"/>
                  </a:moveTo>
                  <a:cubicBezTo>
                    <a:pt x="1188" y="394"/>
                    <a:pt x="1191" y="385"/>
                    <a:pt x="1196" y="378"/>
                  </a:cubicBezTo>
                  <a:cubicBezTo>
                    <a:pt x="1176" y="387"/>
                    <a:pt x="1183" y="381"/>
                    <a:pt x="1160" y="378"/>
                  </a:cubicBezTo>
                  <a:cubicBezTo>
                    <a:pt x="1160" y="388"/>
                    <a:pt x="1166" y="394"/>
                    <a:pt x="1176" y="394"/>
                  </a:cubicBezTo>
                  <a:close/>
                  <a:moveTo>
                    <a:pt x="808" y="394"/>
                  </a:moveTo>
                  <a:cubicBezTo>
                    <a:pt x="817" y="395"/>
                    <a:pt x="823" y="393"/>
                    <a:pt x="824" y="386"/>
                  </a:cubicBezTo>
                  <a:cubicBezTo>
                    <a:pt x="819" y="385"/>
                    <a:pt x="816" y="380"/>
                    <a:pt x="808" y="382"/>
                  </a:cubicBezTo>
                  <a:cubicBezTo>
                    <a:pt x="808" y="386"/>
                    <a:pt x="808" y="390"/>
                    <a:pt x="808" y="394"/>
                  </a:cubicBezTo>
                  <a:close/>
                  <a:moveTo>
                    <a:pt x="1664" y="394"/>
                  </a:moveTo>
                  <a:cubicBezTo>
                    <a:pt x="1652" y="402"/>
                    <a:pt x="1681" y="412"/>
                    <a:pt x="1656" y="410"/>
                  </a:cubicBezTo>
                  <a:cubicBezTo>
                    <a:pt x="1671" y="421"/>
                    <a:pt x="1656" y="436"/>
                    <a:pt x="1672" y="446"/>
                  </a:cubicBezTo>
                  <a:cubicBezTo>
                    <a:pt x="1672" y="439"/>
                    <a:pt x="1680" y="438"/>
                    <a:pt x="1684" y="426"/>
                  </a:cubicBezTo>
                  <a:cubicBezTo>
                    <a:pt x="1679" y="425"/>
                    <a:pt x="1673" y="427"/>
                    <a:pt x="1672" y="422"/>
                  </a:cubicBezTo>
                  <a:cubicBezTo>
                    <a:pt x="1688" y="418"/>
                    <a:pt x="1684" y="394"/>
                    <a:pt x="1708" y="398"/>
                  </a:cubicBezTo>
                  <a:cubicBezTo>
                    <a:pt x="1707" y="389"/>
                    <a:pt x="1705" y="379"/>
                    <a:pt x="1692" y="382"/>
                  </a:cubicBezTo>
                  <a:cubicBezTo>
                    <a:pt x="1688" y="395"/>
                    <a:pt x="1677" y="401"/>
                    <a:pt x="1664" y="394"/>
                  </a:cubicBezTo>
                  <a:close/>
                  <a:moveTo>
                    <a:pt x="1800" y="386"/>
                  </a:moveTo>
                  <a:cubicBezTo>
                    <a:pt x="1790" y="385"/>
                    <a:pt x="1783" y="388"/>
                    <a:pt x="1780" y="394"/>
                  </a:cubicBezTo>
                  <a:cubicBezTo>
                    <a:pt x="1789" y="399"/>
                    <a:pt x="1803" y="401"/>
                    <a:pt x="1812" y="406"/>
                  </a:cubicBezTo>
                  <a:cubicBezTo>
                    <a:pt x="1807" y="393"/>
                    <a:pt x="1818" y="396"/>
                    <a:pt x="1820" y="390"/>
                  </a:cubicBezTo>
                  <a:cubicBezTo>
                    <a:pt x="1810" y="389"/>
                    <a:pt x="1799" y="410"/>
                    <a:pt x="1800" y="386"/>
                  </a:cubicBezTo>
                  <a:close/>
                  <a:moveTo>
                    <a:pt x="1876" y="398"/>
                  </a:moveTo>
                  <a:cubicBezTo>
                    <a:pt x="1890" y="393"/>
                    <a:pt x="1895" y="416"/>
                    <a:pt x="1904" y="402"/>
                  </a:cubicBezTo>
                  <a:cubicBezTo>
                    <a:pt x="1899" y="401"/>
                    <a:pt x="1900" y="396"/>
                    <a:pt x="1900" y="390"/>
                  </a:cubicBezTo>
                  <a:cubicBezTo>
                    <a:pt x="1889" y="389"/>
                    <a:pt x="1880" y="391"/>
                    <a:pt x="1876" y="398"/>
                  </a:cubicBezTo>
                  <a:close/>
                  <a:moveTo>
                    <a:pt x="1412" y="402"/>
                  </a:moveTo>
                  <a:cubicBezTo>
                    <a:pt x="1409" y="412"/>
                    <a:pt x="1429" y="419"/>
                    <a:pt x="1432" y="410"/>
                  </a:cubicBezTo>
                  <a:cubicBezTo>
                    <a:pt x="1427" y="409"/>
                    <a:pt x="1428" y="404"/>
                    <a:pt x="1428" y="398"/>
                  </a:cubicBezTo>
                  <a:cubicBezTo>
                    <a:pt x="1421" y="398"/>
                    <a:pt x="1416" y="399"/>
                    <a:pt x="1412" y="402"/>
                  </a:cubicBezTo>
                  <a:close/>
                  <a:moveTo>
                    <a:pt x="1472" y="410"/>
                  </a:moveTo>
                  <a:cubicBezTo>
                    <a:pt x="1467" y="398"/>
                    <a:pt x="1452" y="396"/>
                    <a:pt x="1444" y="406"/>
                  </a:cubicBezTo>
                  <a:cubicBezTo>
                    <a:pt x="1456" y="403"/>
                    <a:pt x="1452" y="417"/>
                    <a:pt x="1464" y="414"/>
                  </a:cubicBezTo>
                  <a:cubicBezTo>
                    <a:pt x="1465" y="411"/>
                    <a:pt x="1464" y="406"/>
                    <a:pt x="1468" y="406"/>
                  </a:cubicBezTo>
                  <a:cubicBezTo>
                    <a:pt x="1466" y="414"/>
                    <a:pt x="1484" y="414"/>
                    <a:pt x="1472" y="410"/>
                  </a:cubicBezTo>
                  <a:close/>
                  <a:moveTo>
                    <a:pt x="1144" y="410"/>
                  </a:moveTo>
                  <a:cubicBezTo>
                    <a:pt x="1150" y="416"/>
                    <a:pt x="1165" y="411"/>
                    <a:pt x="1172" y="406"/>
                  </a:cubicBezTo>
                  <a:cubicBezTo>
                    <a:pt x="1165" y="399"/>
                    <a:pt x="1147" y="402"/>
                    <a:pt x="1144" y="410"/>
                  </a:cubicBezTo>
                  <a:close/>
                  <a:moveTo>
                    <a:pt x="1540" y="422"/>
                  </a:moveTo>
                  <a:cubicBezTo>
                    <a:pt x="1541" y="416"/>
                    <a:pt x="1547" y="421"/>
                    <a:pt x="1548" y="426"/>
                  </a:cubicBezTo>
                  <a:cubicBezTo>
                    <a:pt x="1543" y="427"/>
                    <a:pt x="1537" y="425"/>
                    <a:pt x="1536" y="430"/>
                  </a:cubicBezTo>
                  <a:cubicBezTo>
                    <a:pt x="1560" y="432"/>
                    <a:pt x="1558" y="411"/>
                    <a:pt x="1560" y="402"/>
                  </a:cubicBezTo>
                  <a:cubicBezTo>
                    <a:pt x="1556" y="408"/>
                    <a:pt x="1528" y="412"/>
                    <a:pt x="1540" y="422"/>
                  </a:cubicBezTo>
                  <a:close/>
                  <a:moveTo>
                    <a:pt x="1208" y="414"/>
                  </a:moveTo>
                  <a:cubicBezTo>
                    <a:pt x="1227" y="408"/>
                    <a:pt x="1244" y="426"/>
                    <a:pt x="1256" y="414"/>
                  </a:cubicBezTo>
                  <a:cubicBezTo>
                    <a:pt x="1240" y="412"/>
                    <a:pt x="1215" y="401"/>
                    <a:pt x="1208" y="414"/>
                  </a:cubicBezTo>
                  <a:close/>
                  <a:moveTo>
                    <a:pt x="1576" y="422"/>
                  </a:moveTo>
                  <a:cubicBezTo>
                    <a:pt x="1593" y="425"/>
                    <a:pt x="1614" y="418"/>
                    <a:pt x="1604" y="406"/>
                  </a:cubicBezTo>
                  <a:cubicBezTo>
                    <a:pt x="1593" y="410"/>
                    <a:pt x="1577" y="408"/>
                    <a:pt x="1576" y="422"/>
                  </a:cubicBezTo>
                  <a:close/>
                  <a:moveTo>
                    <a:pt x="1340" y="418"/>
                  </a:moveTo>
                  <a:cubicBezTo>
                    <a:pt x="1346" y="420"/>
                    <a:pt x="1361" y="413"/>
                    <a:pt x="1360" y="422"/>
                  </a:cubicBezTo>
                  <a:cubicBezTo>
                    <a:pt x="1360" y="426"/>
                    <a:pt x="1357" y="427"/>
                    <a:pt x="1356" y="430"/>
                  </a:cubicBezTo>
                  <a:cubicBezTo>
                    <a:pt x="1368" y="434"/>
                    <a:pt x="1363" y="421"/>
                    <a:pt x="1364" y="414"/>
                  </a:cubicBezTo>
                  <a:cubicBezTo>
                    <a:pt x="1357" y="414"/>
                    <a:pt x="1328" y="412"/>
                    <a:pt x="1340" y="418"/>
                  </a:cubicBezTo>
                  <a:close/>
                  <a:moveTo>
                    <a:pt x="1692" y="442"/>
                  </a:moveTo>
                  <a:cubicBezTo>
                    <a:pt x="1705" y="445"/>
                    <a:pt x="1731" y="454"/>
                    <a:pt x="1736" y="442"/>
                  </a:cubicBezTo>
                  <a:cubicBezTo>
                    <a:pt x="1724" y="442"/>
                    <a:pt x="1719" y="439"/>
                    <a:pt x="1712" y="426"/>
                  </a:cubicBezTo>
                  <a:cubicBezTo>
                    <a:pt x="1711" y="430"/>
                    <a:pt x="1701" y="444"/>
                    <a:pt x="1700" y="434"/>
                  </a:cubicBezTo>
                  <a:cubicBezTo>
                    <a:pt x="1702" y="428"/>
                    <a:pt x="1706" y="424"/>
                    <a:pt x="1708" y="418"/>
                  </a:cubicBezTo>
                  <a:cubicBezTo>
                    <a:pt x="1695" y="418"/>
                    <a:pt x="1693" y="429"/>
                    <a:pt x="1692" y="442"/>
                  </a:cubicBezTo>
                  <a:close/>
                  <a:moveTo>
                    <a:pt x="2344" y="442"/>
                  </a:moveTo>
                  <a:cubicBezTo>
                    <a:pt x="2332" y="434"/>
                    <a:pt x="2323" y="447"/>
                    <a:pt x="2312" y="438"/>
                  </a:cubicBezTo>
                  <a:cubicBezTo>
                    <a:pt x="2310" y="453"/>
                    <a:pt x="2343" y="455"/>
                    <a:pt x="2344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5980E41-BB27-4C8C-AC99-F79F7EB7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63" y="1919288"/>
              <a:ext cx="76200" cy="34925"/>
            </a:xfrm>
            <a:custGeom>
              <a:avLst/>
              <a:gdLst>
                <a:gd name="T0" fmla="*/ 72 w 75"/>
                <a:gd name="T1" fmla="*/ 4 h 34"/>
                <a:gd name="T2" fmla="*/ 40 w 75"/>
                <a:gd name="T3" fmla="*/ 28 h 34"/>
                <a:gd name="T4" fmla="*/ 0 w 75"/>
                <a:gd name="T5" fmla="*/ 24 h 34"/>
                <a:gd name="T6" fmla="*/ 72 w 75"/>
                <a:gd name="T7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4">
                  <a:moveTo>
                    <a:pt x="72" y="4"/>
                  </a:moveTo>
                  <a:cubicBezTo>
                    <a:pt x="75" y="34"/>
                    <a:pt x="28" y="0"/>
                    <a:pt x="40" y="28"/>
                  </a:cubicBezTo>
                  <a:cubicBezTo>
                    <a:pt x="32" y="21"/>
                    <a:pt x="14" y="25"/>
                    <a:pt x="0" y="24"/>
                  </a:cubicBezTo>
                  <a:cubicBezTo>
                    <a:pt x="20" y="13"/>
                    <a:pt x="50" y="13"/>
                    <a:pt x="7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F09BE17-737A-46F2-9A1A-2020C39C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325" y="1568450"/>
              <a:ext cx="61912" cy="23813"/>
            </a:xfrm>
            <a:custGeom>
              <a:avLst/>
              <a:gdLst>
                <a:gd name="T0" fmla="*/ 18 w 62"/>
                <a:gd name="T1" fmla="*/ 0 h 24"/>
                <a:gd name="T2" fmla="*/ 62 w 62"/>
                <a:gd name="T3" fmla="*/ 8 h 24"/>
                <a:gd name="T4" fmla="*/ 46 w 62"/>
                <a:gd name="T5" fmla="*/ 24 h 24"/>
                <a:gd name="T6" fmla="*/ 14 w 62"/>
                <a:gd name="T7" fmla="*/ 12 h 24"/>
                <a:gd name="T8" fmla="*/ 18 w 6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4">
                  <a:moveTo>
                    <a:pt x="18" y="0"/>
                  </a:moveTo>
                  <a:cubicBezTo>
                    <a:pt x="30" y="14"/>
                    <a:pt x="45" y="1"/>
                    <a:pt x="62" y="8"/>
                  </a:cubicBezTo>
                  <a:cubicBezTo>
                    <a:pt x="58" y="15"/>
                    <a:pt x="47" y="15"/>
                    <a:pt x="46" y="24"/>
                  </a:cubicBezTo>
                  <a:cubicBezTo>
                    <a:pt x="34" y="22"/>
                    <a:pt x="22" y="6"/>
                    <a:pt x="14" y="12"/>
                  </a:cubicBezTo>
                  <a:cubicBezTo>
                    <a:pt x="0" y="8"/>
                    <a:pt x="25" y="1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332779E-0670-4E2B-AB2F-ED0900678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25" y="1573213"/>
              <a:ext cx="196850" cy="63500"/>
            </a:xfrm>
            <a:custGeom>
              <a:avLst/>
              <a:gdLst>
                <a:gd name="T0" fmla="*/ 48 w 196"/>
                <a:gd name="T1" fmla="*/ 0 h 64"/>
                <a:gd name="T2" fmla="*/ 48 w 196"/>
                <a:gd name="T3" fmla="*/ 24 h 64"/>
                <a:gd name="T4" fmla="*/ 116 w 196"/>
                <a:gd name="T5" fmla="*/ 24 h 64"/>
                <a:gd name="T6" fmla="*/ 112 w 196"/>
                <a:gd name="T7" fmla="*/ 40 h 64"/>
                <a:gd name="T8" fmla="*/ 196 w 196"/>
                <a:gd name="T9" fmla="*/ 36 h 64"/>
                <a:gd name="T10" fmla="*/ 180 w 196"/>
                <a:gd name="T11" fmla="*/ 44 h 64"/>
                <a:gd name="T12" fmla="*/ 96 w 196"/>
                <a:gd name="T13" fmla="*/ 44 h 64"/>
                <a:gd name="T14" fmla="*/ 72 w 196"/>
                <a:gd name="T15" fmla="*/ 64 h 64"/>
                <a:gd name="T16" fmla="*/ 80 w 196"/>
                <a:gd name="T17" fmla="*/ 20 h 64"/>
                <a:gd name="T18" fmla="*/ 60 w 196"/>
                <a:gd name="T19" fmla="*/ 40 h 64"/>
                <a:gd name="T20" fmla="*/ 60 w 196"/>
                <a:gd name="T21" fmla="*/ 24 h 64"/>
                <a:gd name="T22" fmla="*/ 52 w 196"/>
                <a:gd name="T23" fmla="*/ 40 h 64"/>
                <a:gd name="T24" fmla="*/ 32 w 196"/>
                <a:gd name="T25" fmla="*/ 28 h 64"/>
                <a:gd name="T26" fmla="*/ 28 w 196"/>
                <a:gd name="T27" fmla="*/ 48 h 64"/>
                <a:gd name="T28" fmla="*/ 0 w 196"/>
                <a:gd name="T29" fmla="*/ 56 h 64"/>
                <a:gd name="T30" fmla="*/ 24 w 196"/>
                <a:gd name="T31" fmla="*/ 28 h 64"/>
                <a:gd name="T32" fmla="*/ 20 w 196"/>
                <a:gd name="T33" fmla="*/ 12 h 64"/>
                <a:gd name="T34" fmla="*/ 48 w 196"/>
                <a:gd name="T3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64">
                  <a:moveTo>
                    <a:pt x="48" y="0"/>
                  </a:moveTo>
                  <a:cubicBezTo>
                    <a:pt x="58" y="7"/>
                    <a:pt x="36" y="11"/>
                    <a:pt x="48" y="24"/>
                  </a:cubicBezTo>
                  <a:cubicBezTo>
                    <a:pt x="69" y="3"/>
                    <a:pt x="101" y="28"/>
                    <a:pt x="116" y="24"/>
                  </a:cubicBezTo>
                  <a:cubicBezTo>
                    <a:pt x="128" y="28"/>
                    <a:pt x="111" y="35"/>
                    <a:pt x="112" y="40"/>
                  </a:cubicBezTo>
                  <a:cubicBezTo>
                    <a:pt x="140" y="37"/>
                    <a:pt x="177" y="0"/>
                    <a:pt x="196" y="36"/>
                  </a:cubicBezTo>
                  <a:cubicBezTo>
                    <a:pt x="188" y="34"/>
                    <a:pt x="166" y="37"/>
                    <a:pt x="180" y="44"/>
                  </a:cubicBezTo>
                  <a:cubicBezTo>
                    <a:pt x="158" y="43"/>
                    <a:pt x="125" y="47"/>
                    <a:pt x="96" y="44"/>
                  </a:cubicBezTo>
                  <a:cubicBezTo>
                    <a:pt x="81" y="52"/>
                    <a:pt x="93" y="62"/>
                    <a:pt x="72" y="64"/>
                  </a:cubicBezTo>
                  <a:cubicBezTo>
                    <a:pt x="81" y="56"/>
                    <a:pt x="71" y="28"/>
                    <a:pt x="80" y="20"/>
                  </a:cubicBezTo>
                  <a:cubicBezTo>
                    <a:pt x="64" y="17"/>
                    <a:pt x="79" y="46"/>
                    <a:pt x="60" y="40"/>
                  </a:cubicBezTo>
                  <a:cubicBezTo>
                    <a:pt x="60" y="35"/>
                    <a:pt x="60" y="29"/>
                    <a:pt x="60" y="24"/>
                  </a:cubicBezTo>
                  <a:cubicBezTo>
                    <a:pt x="53" y="25"/>
                    <a:pt x="58" y="38"/>
                    <a:pt x="52" y="40"/>
                  </a:cubicBezTo>
                  <a:cubicBezTo>
                    <a:pt x="38" y="43"/>
                    <a:pt x="47" y="24"/>
                    <a:pt x="32" y="28"/>
                  </a:cubicBezTo>
                  <a:cubicBezTo>
                    <a:pt x="20" y="33"/>
                    <a:pt x="38" y="43"/>
                    <a:pt x="28" y="48"/>
                  </a:cubicBezTo>
                  <a:cubicBezTo>
                    <a:pt x="11" y="43"/>
                    <a:pt x="12" y="56"/>
                    <a:pt x="0" y="56"/>
                  </a:cubicBezTo>
                  <a:cubicBezTo>
                    <a:pt x="0" y="38"/>
                    <a:pt x="9" y="30"/>
                    <a:pt x="24" y="28"/>
                  </a:cubicBezTo>
                  <a:cubicBezTo>
                    <a:pt x="21" y="24"/>
                    <a:pt x="20" y="19"/>
                    <a:pt x="20" y="12"/>
                  </a:cubicBezTo>
                  <a:cubicBezTo>
                    <a:pt x="32" y="22"/>
                    <a:pt x="44" y="9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BC057B2A-65D8-47DB-B24F-64B93434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0" y="1644650"/>
              <a:ext cx="20637" cy="25400"/>
            </a:xfrm>
            <a:custGeom>
              <a:avLst/>
              <a:gdLst>
                <a:gd name="T0" fmla="*/ 20 w 20"/>
                <a:gd name="T1" fmla="*/ 0 h 24"/>
                <a:gd name="T2" fmla="*/ 20 w 20"/>
                <a:gd name="T3" fmla="*/ 12 h 24"/>
                <a:gd name="T4" fmla="*/ 0 w 20"/>
                <a:gd name="T5" fmla="*/ 24 h 24"/>
                <a:gd name="T6" fmla="*/ 20 w 2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cubicBezTo>
                    <a:pt x="17" y="3"/>
                    <a:pt x="14" y="11"/>
                    <a:pt x="20" y="12"/>
                  </a:cubicBezTo>
                  <a:cubicBezTo>
                    <a:pt x="13" y="15"/>
                    <a:pt x="9" y="22"/>
                    <a:pt x="0" y="24"/>
                  </a:cubicBezTo>
                  <a:cubicBezTo>
                    <a:pt x="9" y="18"/>
                    <a:pt x="6" y="1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80F45217-B59A-4D82-89B3-AFCA0937D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1643063"/>
              <a:ext cx="23812" cy="33338"/>
            </a:xfrm>
            <a:custGeom>
              <a:avLst/>
              <a:gdLst>
                <a:gd name="T0" fmla="*/ 11 w 23"/>
                <a:gd name="T1" fmla="*/ 11 h 34"/>
                <a:gd name="T2" fmla="*/ 19 w 23"/>
                <a:gd name="T3" fmla="*/ 31 h 34"/>
                <a:gd name="T4" fmla="*/ 11 w 23"/>
                <a:gd name="T5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11" y="11"/>
                  </a:moveTo>
                  <a:cubicBezTo>
                    <a:pt x="23" y="0"/>
                    <a:pt x="23" y="20"/>
                    <a:pt x="19" y="31"/>
                  </a:cubicBezTo>
                  <a:cubicBezTo>
                    <a:pt x="20" y="34"/>
                    <a:pt x="0" y="18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852C56C-345A-4902-9C0B-9BB69242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1654175"/>
              <a:ext cx="207962" cy="139700"/>
            </a:xfrm>
            <a:custGeom>
              <a:avLst/>
              <a:gdLst>
                <a:gd name="T0" fmla="*/ 4 w 208"/>
                <a:gd name="T1" fmla="*/ 104 h 140"/>
                <a:gd name="T2" fmla="*/ 36 w 208"/>
                <a:gd name="T3" fmla="*/ 112 h 140"/>
                <a:gd name="T4" fmla="*/ 48 w 208"/>
                <a:gd name="T5" fmla="*/ 96 h 140"/>
                <a:gd name="T6" fmla="*/ 48 w 208"/>
                <a:gd name="T7" fmla="*/ 112 h 140"/>
                <a:gd name="T8" fmla="*/ 60 w 208"/>
                <a:gd name="T9" fmla="*/ 96 h 140"/>
                <a:gd name="T10" fmla="*/ 52 w 208"/>
                <a:gd name="T11" fmla="*/ 80 h 140"/>
                <a:gd name="T12" fmla="*/ 72 w 208"/>
                <a:gd name="T13" fmla="*/ 72 h 140"/>
                <a:gd name="T14" fmla="*/ 104 w 208"/>
                <a:gd name="T15" fmla="*/ 72 h 140"/>
                <a:gd name="T16" fmla="*/ 120 w 208"/>
                <a:gd name="T17" fmla="*/ 60 h 140"/>
                <a:gd name="T18" fmla="*/ 24 w 208"/>
                <a:gd name="T19" fmla="*/ 92 h 140"/>
                <a:gd name="T20" fmla="*/ 4 w 208"/>
                <a:gd name="T21" fmla="*/ 64 h 140"/>
                <a:gd name="T22" fmla="*/ 24 w 208"/>
                <a:gd name="T23" fmla="*/ 64 h 140"/>
                <a:gd name="T24" fmla="*/ 12 w 208"/>
                <a:gd name="T25" fmla="*/ 68 h 140"/>
                <a:gd name="T26" fmla="*/ 56 w 208"/>
                <a:gd name="T27" fmla="*/ 64 h 140"/>
                <a:gd name="T28" fmla="*/ 60 w 208"/>
                <a:gd name="T29" fmla="*/ 24 h 140"/>
                <a:gd name="T30" fmla="*/ 72 w 208"/>
                <a:gd name="T31" fmla="*/ 48 h 140"/>
                <a:gd name="T32" fmla="*/ 88 w 208"/>
                <a:gd name="T33" fmla="*/ 36 h 140"/>
                <a:gd name="T34" fmla="*/ 88 w 208"/>
                <a:gd name="T35" fmla="*/ 56 h 140"/>
                <a:gd name="T36" fmla="*/ 100 w 208"/>
                <a:gd name="T37" fmla="*/ 52 h 140"/>
                <a:gd name="T38" fmla="*/ 96 w 208"/>
                <a:gd name="T39" fmla="*/ 24 h 140"/>
                <a:gd name="T40" fmla="*/ 112 w 208"/>
                <a:gd name="T41" fmla="*/ 24 h 140"/>
                <a:gd name="T42" fmla="*/ 136 w 208"/>
                <a:gd name="T43" fmla="*/ 56 h 140"/>
                <a:gd name="T44" fmla="*/ 136 w 208"/>
                <a:gd name="T45" fmla="*/ 28 h 140"/>
                <a:gd name="T46" fmla="*/ 180 w 208"/>
                <a:gd name="T47" fmla="*/ 24 h 140"/>
                <a:gd name="T48" fmla="*/ 192 w 208"/>
                <a:gd name="T49" fmla="*/ 0 h 140"/>
                <a:gd name="T50" fmla="*/ 208 w 208"/>
                <a:gd name="T51" fmla="*/ 0 h 140"/>
                <a:gd name="T52" fmla="*/ 208 w 208"/>
                <a:gd name="T53" fmla="*/ 20 h 140"/>
                <a:gd name="T54" fmla="*/ 176 w 208"/>
                <a:gd name="T55" fmla="*/ 52 h 140"/>
                <a:gd name="T56" fmla="*/ 144 w 208"/>
                <a:gd name="T57" fmla="*/ 84 h 140"/>
                <a:gd name="T58" fmla="*/ 156 w 208"/>
                <a:gd name="T59" fmla="*/ 112 h 140"/>
                <a:gd name="T60" fmla="*/ 152 w 208"/>
                <a:gd name="T61" fmla="*/ 116 h 140"/>
                <a:gd name="T62" fmla="*/ 128 w 208"/>
                <a:gd name="T63" fmla="*/ 112 h 140"/>
                <a:gd name="T64" fmla="*/ 144 w 208"/>
                <a:gd name="T65" fmla="*/ 96 h 140"/>
                <a:gd name="T66" fmla="*/ 128 w 208"/>
                <a:gd name="T67" fmla="*/ 96 h 140"/>
                <a:gd name="T68" fmla="*/ 140 w 208"/>
                <a:gd name="T69" fmla="*/ 80 h 140"/>
                <a:gd name="T70" fmla="*/ 136 w 208"/>
                <a:gd name="T71" fmla="*/ 72 h 140"/>
                <a:gd name="T72" fmla="*/ 112 w 208"/>
                <a:gd name="T73" fmla="*/ 76 h 140"/>
                <a:gd name="T74" fmla="*/ 120 w 208"/>
                <a:gd name="T75" fmla="*/ 88 h 140"/>
                <a:gd name="T76" fmla="*/ 104 w 208"/>
                <a:gd name="T77" fmla="*/ 76 h 140"/>
                <a:gd name="T78" fmla="*/ 88 w 208"/>
                <a:gd name="T79" fmla="*/ 88 h 140"/>
                <a:gd name="T80" fmla="*/ 116 w 208"/>
                <a:gd name="T81" fmla="*/ 92 h 140"/>
                <a:gd name="T82" fmla="*/ 100 w 208"/>
                <a:gd name="T83" fmla="*/ 104 h 140"/>
                <a:gd name="T84" fmla="*/ 116 w 208"/>
                <a:gd name="T85" fmla="*/ 116 h 140"/>
                <a:gd name="T86" fmla="*/ 96 w 208"/>
                <a:gd name="T87" fmla="*/ 116 h 140"/>
                <a:gd name="T88" fmla="*/ 80 w 208"/>
                <a:gd name="T89" fmla="*/ 116 h 140"/>
                <a:gd name="T90" fmla="*/ 92 w 208"/>
                <a:gd name="T91" fmla="*/ 100 h 140"/>
                <a:gd name="T92" fmla="*/ 72 w 208"/>
                <a:gd name="T93" fmla="*/ 104 h 140"/>
                <a:gd name="T94" fmla="*/ 52 w 208"/>
                <a:gd name="T95" fmla="*/ 140 h 140"/>
                <a:gd name="T96" fmla="*/ 0 w 208"/>
                <a:gd name="T97" fmla="*/ 112 h 140"/>
                <a:gd name="T98" fmla="*/ 0 w 208"/>
                <a:gd name="T99" fmla="*/ 96 h 140"/>
                <a:gd name="T100" fmla="*/ 12 w 208"/>
                <a:gd name="T101" fmla="*/ 92 h 140"/>
                <a:gd name="T102" fmla="*/ 4 w 208"/>
                <a:gd name="T103" fmla="*/ 10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8" h="140">
                  <a:moveTo>
                    <a:pt x="4" y="104"/>
                  </a:moveTo>
                  <a:cubicBezTo>
                    <a:pt x="14" y="108"/>
                    <a:pt x="25" y="96"/>
                    <a:pt x="36" y="112"/>
                  </a:cubicBezTo>
                  <a:cubicBezTo>
                    <a:pt x="41" y="108"/>
                    <a:pt x="41" y="99"/>
                    <a:pt x="48" y="96"/>
                  </a:cubicBezTo>
                  <a:cubicBezTo>
                    <a:pt x="60" y="99"/>
                    <a:pt x="44" y="105"/>
                    <a:pt x="48" y="112"/>
                  </a:cubicBezTo>
                  <a:cubicBezTo>
                    <a:pt x="53" y="108"/>
                    <a:pt x="56" y="101"/>
                    <a:pt x="60" y="96"/>
                  </a:cubicBezTo>
                  <a:cubicBezTo>
                    <a:pt x="58" y="90"/>
                    <a:pt x="47" y="93"/>
                    <a:pt x="52" y="80"/>
                  </a:cubicBezTo>
                  <a:cubicBezTo>
                    <a:pt x="68" y="77"/>
                    <a:pt x="80" y="92"/>
                    <a:pt x="72" y="72"/>
                  </a:cubicBezTo>
                  <a:cubicBezTo>
                    <a:pt x="85" y="79"/>
                    <a:pt x="87" y="71"/>
                    <a:pt x="104" y="72"/>
                  </a:cubicBezTo>
                  <a:cubicBezTo>
                    <a:pt x="112" y="70"/>
                    <a:pt x="104" y="54"/>
                    <a:pt x="120" y="60"/>
                  </a:cubicBezTo>
                  <a:cubicBezTo>
                    <a:pt x="86" y="53"/>
                    <a:pt x="40" y="68"/>
                    <a:pt x="24" y="92"/>
                  </a:cubicBezTo>
                  <a:cubicBezTo>
                    <a:pt x="20" y="80"/>
                    <a:pt x="1" y="83"/>
                    <a:pt x="4" y="64"/>
                  </a:cubicBezTo>
                  <a:cubicBezTo>
                    <a:pt x="11" y="64"/>
                    <a:pt x="17" y="64"/>
                    <a:pt x="24" y="64"/>
                  </a:cubicBezTo>
                  <a:cubicBezTo>
                    <a:pt x="23" y="69"/>
                    <a:pt x="17" y="67"/>
                    <a:pt x="12" y="68"/>
                  </a:cubicBezTo>
                  <a:cubicBezTo>
                    <a:pt x="21" y="87"/>
                    <a:pt x="39" y="62"/>
                    <a:pt x="56" y="64"/>
                  </a:cubicBezTo>
                  <a:cubicBezTo>
                    <a:pt x="59" y="44"/>
                    <a:pt x="47" y="34"/>
                    <a:pt x="60" y="24"/>
                  </a:cubicBezTo>
                  <a:cubicBezTo>
                    <a:pt x="75" y="28"/>
                    <a:pt x="67" y="40"/>
                    <a:pt x="72" y="48"/>
                  </a:cubicBezTo>
                  <a:cubicBezTo>
                    <a:pt x="80" y="46"/>
                    <a:pt x="72" y="30"/>
                    <a:pt x="88" y="36"/>
                  </a:cubicBezTo>
                  <a:cubicBezTo>
                    <a:pt x="90" y="49"/>
                    <a:pt x="80" y="48"/>
                    <a:pt x="88" y="56"/>
                  </a:cubicBezTo>
                  <a:cubicBezTo>
                    <a:pt x="91" y="54"/>
                    <a:pt x="94" y="52"/>
                    <a:pt x="100" y="52"/>
                  </a:cubicBezTo>
                  <a:cubicBezTo>
                    <a:pt x="87" y="46"/>
                    <a:pt x="98" y="40"/>
                    <a:pt x="96" y="24"/>
                  </a:cubicBezTo>
                  <a:cubicBezTo>
                    <a:pt x="101" y="24"/>
                    <a:pt x="107" y="24"/>
                    <a:pt x="112" y="24"/>
                  </a:cubicBezTo>
                  <a:cubicBezTo>
                    <a:pt x="105" y="49"/>
                    <a:pt x="126" y="47"/>
                    <a:pt x="136" y="56"/>
                  </a:cubicBezTo>
                  <a:cubicBezTo>
                    <a:pt x="144" y="49"/>
                    <a:pt x="155" y="30"/>
                    <a:pt x="136" y="28"/>
                  </a:cubicBezTo>
                  <a:cubicBezTo>
                    <a:pt x="144" y="20"/>
                    <a:pt x="167" y="35"/>
                    <a:pt x="180" y="24"/>
                  </a:cubicBezTo>
                  <a:cubicBezTo>
                    <a:pt x="183" y="15"/>
                    <a:pt x="193" y="13"/>
                    <a:pt x="192" y="0"/>
                  </a:cubicBezTo>
                  <a:cubicBezTo>
                    <a:pt x="197" y="0"/>
                    <a:pt x="203" y="0"/>
                    <a:pt x="208" y="0"/>
                  </a:cubicBezTo>
                  <a:cubicBezTo>
                    <a:pt x="201" y="8"/>
                    <a:pt x="208" y="10"/>
                    <a:pt x="208" y="20"/>
                  </a:cubicBezTo>
                  <a:cubicBezTo>
                    <a:pt x="199" y="20"/>
                    <a:pt x="169" y="35"/>
                    <a:pt x="176" y="52"/>
                  </a:cubicBezTo>
                  <a:cubicBezTo>
                    <a:pt x="150" y="40"/>
                    <a:pt x="155" y="71"/>
                    <a:pt x="144" y="84"/>
                  </a:cubicBezTo>
                  <a:cubicBezTo>
                    <a:pt x="157" y="93"/>
                    <a:pt x="146" y="101"/>
                    <a:pt x="156" y="112"/>
                  </a:cubicBezTo>
                  <a:cubicBezTo>
                    <a:pt x="149" y="111"/>
                    <a:pt x="148" y="116"/>
                    <a:pt x="152" y="116"/>
                  </a:cubicBezTo>
                  <a:cubicBezTo>
                    <a:pt x="148" y="126"/>
                    <a:pt x="129" y="118"/>
                    <a:pt x="128" y="112"/>
                  </a:cubicBezTo>
                  <a:cubicBezTo>
                    <a:pt x="124" y="97"/>
                    <a:pt x="146" y="109"/>
                    <a:pt x="144" y="96"/>
                  </a:cubicBezTo>
                  <a:cubicBezTo>
                    <a:pt x="142" y="86"/>
                    <a:pt x="136" y="109"/>
                    <a:pt x="128" y="96"/>
                  </a:cubicBezTo>
                  <a:cubicBezTo>
                    <a:pt x="124" y="83"/>
                    <a:pt x="138" y="88"/>
                    <a:pt x="140" y="80"/>
                  </a:cubicBezTo>
                  <a:cubicBezTo>
                    <a:pt x="139" y="77"/>
                    <a:pt x="136" y="76"/>
                    <a:pt x="136" y="72"/>
                  </a:cubicBezTo>
                  <a:cubicBezTo>
                    <a:pt x="124" y="69"/>
                    <a:pt x="124" y="79"/>
                    <a:pt x="112" y="76"/>
                  </a:cubicBezTo>
                  <a:cubicBezTo>
                    <a:pt x="115" y="80"/>
                    <a:pt x="121" y="80"/>
                    <a:pt x="120" y="88"/>
                  </a:cubicBezTo>
                  <a:cubicBezTo>
                    <a:pt x="109" y="88"/>
                    <a:pt x="95" y="84"/>
                    <a:pt x="104" y="76"/>
                  </a:cubicBezTo>
                  <a:cubicBezTo>
                    <a:pt x="91" y="72"/>
                    <a:pt x="99" y="89"/>
                    <a:pt x="88" y="88"/>
                  </a:cubicBezTo>
                  <a:cubicBezTo>
                    <a:pt x="90" y="97"/>
                    <a:pt x="108" y="90"/>
                    <a:pt x="116" y="92"/>
                  </a:cubicBezTo>
                  <a:cubicBezTo>
                    <a:pt x="118" y="103"/>
                    <a:pt x="101" y="96"/>
                    <a:pt x="100" y="104"/>
                  </a:cubicBezTo>
                  <a:cubicBezTo>
                    <a:pt x="99" y="115"/>
                    <a:pt x="122" y="100"/>
                    <a:pt x="116" y="116"/>
                  </a:cubicBezTo>
                  <a:cubicBezTo>
                    <a:pt x="107" y="119"/>
                    <a:pt x="87" y="107"/>
                    <a:pt x="96" y="116"/>
                  </a:cubicBezTo>
                  <a:cubicBezTo>
                    <a:pt x="95" y="126"/>
                    <a:pt x="82" y="117"/>
                    <a:pt x="80" y="116"/>
                  </a:cubicBezTo>
                  <a:cubicBezTo>
                    <a:pt x="76" y="103"/>
                    <a:pt x="93" y="111"/>
                    <a:pt x="92" y="100"/>
                  </a:cubicBezTo>
                  <a:cubicBezTo>
                    <a:pt x="86" y="87"/>
                    <a:pt x="82" y="108"/>
                    <a:pt x="72" y="104"/>
                  </a:cubicBezTo>
                  <a:cubicBezTo>
                    <a:pt x="79" y="119"/>
                    <a:pt x="62" y="130"/>
                    <a:pt x="52" y="140"/>
                  </a:cubicBezTo>
                  <a:cubicBezTo>
                    <a:pt x="52" y="108"/>
                    <a:pt x="24" y="110"/>
                    <a:pt x="0" y="112"/>
                  </a:cubicBezTo>
                  <a:cubicBezTo>
                    <a:pt x="0" y="107"/>
                    <a:pt x="0" y="101"/>
                    <a:pt x="0" y="96"/>
                  </a:cubicBezTo>
                  <a:cubicBezTo>
                    <a:pt x="6" y="96"/>
                    <a:pt x="11" y="97"/>
                    <a:pt x="12" y="92"/>
                  </a:cubicBezTo>
                  <a:cubicBezTo>
                    <a:pt x="24" y="96"/>
                    <a:pt x="3" y="99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6652509-FB65-4606-B6E9-77C46C733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663" y="1657350"/>
              <a:ext cx="79375" cy="57150"/>
            </a:xfrm>
            <a:custGeom>
              <a:avLst/>
              <a:gdLst>
                <a:gd name="T0" fmla="*/ 48 w 80"/>
                <a:gd name="T1" fmla="*/ 32 h 56"/>
                <a:gd name="T2" fmla="*/ 24 w 80"/>
                <a:gd name="T3" fmla="*/ 28 h 56"/>
                <a:gd name="T4" fmla="*/ 16 w 80"/>
                <a:gd name="T5" fmla="*/ 56 h 56"/>
                <a:gd name="T6" fmla="*/ 0 w 80"/>
                <a:gd name="T7" fmla="*/ 40 h 56"/>
                <a:gd name="T8" fmla="*/ 16 w 80"/>
                <a:gd name="T9" fmla="*/ 36 h 56"/>
                <a:gd name="T10" fmla="*/ 12 w 80"/>
                <a:gd name="T11" fmla="*/ 4 h 56"/>
                <a:gd name="T12" fmla="*/ 36 w 80"/>
                <a:gd name="T13" fmla="*/ 4 h 56"/>
                <a:gd name="T14" fmla="*/ 24 w 80"/>
                <a:gd name="T15" fmla="*/ 12 h 56"/>
                <a:gd name="T16" fmla="*/ 48 w 80"/>
                <a:gd name="T17" fmla="*/ 32 h 56"/>
                <a:gd name="T18" fmla="*/ 64 w 80"/>
                <a:gd name="T19" fmla="*/ 28 h 56"/>
                <a:gd name="T20" fmla="*/ 80 w 80"/>
                <a:gd name="T21" fmla="*/ 40 h 56"/>
                <a:gd name="T22" fmla="*/ 32 w 80"/>
                <a:gd name="T23" fmla="*/ 52 h 56"/>
                <a:gd name="T24" fmla="*/ 48 w 80"/>
                <a:gd name="T25" fmla="*/ 48 h 56"/>
                <a:gd name="T26" fmla="*/ 48 w 80"/>
                <a:gd name="T2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56">
                  <a:moveTo>
                    <a:pt x="48" y="32"/>
                  </a:moveTo>
                  <a:cubicBezTo>
                    <a:pt x="34" y="42"/>
                    <a:pt x="39" y="34"/>
                    <a:pt x="24" y="28"/>
                  </a:cubicBezTo>
                  <a:cubicBezTo>
                    <a:pt x="23" y="37"/>
                    <a:pt x="28" y="44"/>
                    <a:pt x="16" y="56"/>
                  </a:cubicBezTo>
                  <a:cubicBezTo>
                    <a:pt x="6" y="56"/>
                    <a:pt x="0" y="50"/>
                    <a:pt x="0" y="40"/>
                  </a:cubicBezTo>
                  <a:cubicBezTo>
                    <a:pt x="7" y="41"/>
                    <a:pt x="8" y="35"/>
                    <a:pt x="16" y="36"/>
                  </a:cubicBezTo>
                  <a:cubicBezTo>
                    <a:pt x="7" y="25"/>
                    <a:pt x="20" y="16"/>
                    <a:pt x="12" y="4"/>
                  </a:cubicBezTo>
                  <a:cubicBezTo>
                    <a:pt x="24" y="0"/>
                    <a:pt x="24" y="0"/>
                    <a:pt x="36" y="4"/>
                  </a:cubicBezTo>
                  <a:cubicBezTo>
                    <a:pt x="35" y="10"/>
                    <a:pt x="24" y="5"/>
                    <a:pt x="24" y="12"/>
                  </a:cubicBezTo>
                  <a:cubicBezTo>
                    <a:pt x="32" y="19"/>
                    <a:pt x="47" y="18"/>
                    <a:pt x="48" y="32"/>
                  </a:cubicBezTo>
                  <a:cubicBezTo>
                    <a:pt x="55" y="33"/>
                    <a:pt x="56" y="27"/>
                    <a:pt x="64" y="28"/>
                  </a:cubicBezTo>
                  <a:cubicBezTo>
                    <a:pt x="57" y="43"/>
                    <a:pt x="68" y="44"/>
                    <a:pt x="80" y="40"/>
                  </a:cubicBezTo>
                  <a:cubicBezTo>
                    <a:pt x="67" y="51"/>
                    <a:pt x="57" y="48"/>
                    <a:pt x="32" y="52"/>
                  </a:cubicBezTo>
                  <a:cubicBezTo>
                    <a:pt x="33" y="43"/>
                    <a:pt x="43" y="43"/>
                    <a:pt x="48" y="48"/>
                  </a:cubicBezTo>
                  <a:cubicBezTo>
                    <a:pt x="41" y="40"/>
                    <a:pt x="48" y="43"/>
                    <a:pt x="4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DA01A52-F725-4704-8F20-09ED1C87D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025" y="1665288"/>
              <a:ext cx="182562" cy="104775"/>
            </a:xfrm>
            <a:custGeom>
              <a:avLst/>
              <a:gdLst>
                <a:gd name="T0" fmla="*/ 32 w 182"/>
                <a:gd name="T1" fmla="*/ 28 h 104"/>
                <a:gd name="T2" fmla="*/ 44 w 182"/>
                <a:gd name="T3" fmla="*/ 24 h 104"/>
                <a:gd name="T4" fmla="*/ 76 w 182"/>
                <a:gd name="T5" fmla="*/ 44 h 104"/>
                <a:gd name="T6" fmla="*/ 108 w 182"/>
                <a:gd name="T7" fmla="*/ 20 h 104"/>
                <a:gd name="T8" fmla="*/ 136 w 182"/>
                <a:gd name="T9" fmla="*/ 0 h 104"/>
                <a:gd name="T10" fmla="*/ 152 w 182"/>
                <a:gd name="T11" fmla="*/ 12 h 104"/>
                <a:gd name="T12" fmla="*/ 124 w 182"/>
                <a:gd name="T13" fmla="*/ 28 h 104"/>
                <a:gd name="T14" fmla="*/ 180 w 182"/>
                <a:gd name="T15" fmla="*/ 32 h 104"/>
                <a:gd name="T16" fmla="*/ 176 w 182"/>
                <a:gd name="T17" fmla="*/ 48 h 104"/>
                <a:gd name="T18" fmla="*/ 88 w 182"/>
                <a:gd name="T19" fmla="*/ 68 h 104"/>
                <a:gd name="T20" fmla="*/ 96 w 182"/>
                <a:gd name="T21" fmla="*/ 52 h 104"/>
                <a:gd name="T22" fmla="*/ 76 w 182"/>
                <a:gd name="T23" fmla="*/ 56 h 104"/>
                <a:gd name="T24" fmla="*/ 92 w 182"/>
                <a:gd name="T25" fmla="*/ 104 h 104"/>
                <a:gd name="T26" fmla="*/ 52 w 182"/>
                <a:gd name="T27" fmla="*/ 100 h 104"/>
                <a:gd name="T28" fmla="*/ 44 w 182"/>
                <a:gd name="T29" fmla="*/ 84 h 104"/>
                <a:gd name="T30" fmla="*/ 56 w 182"/>
                <a:gd name="T31" fmla="*/ 64 h 104"/>
                <a:gd name="T32" fmla="*/ 64 w 182"/>
                <a:gd name="T33" fmla="*/ 76 h 104"/>
                <a:gd name="T34" fmla="*/ 64 w 182"/>
                <a:gd name="T35" fmla="*/ 52 h 104"/>
                <a:gd name="T36" fmla="*/ 40 w 182"/>
                <a:gd name="T37" fmla="*/ 52 h 104"/>
                <a:gd name="T38" fmla="*/ 8 w 182"/>
                <a:gd name="T39" fmla="*/ 56 h 104"/>
                <a:gd name="T40" fmla="*/ 32 w 182"/>
                <a:gd name="T41" fmla="*/ 2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104">
                  <a:moveTo>
                    <a:pt x="32" y="28"/>
                  </a:moveTo>
                  <a:cubicBezTo>
                    <a:pt x="43" y="27"/>
                    <a:pt x="44" y="45"/>
                    <a:pt x="44" y="24"/>
                  </a:cubicBezTo>
                  <a:cubicBezTo>
                    <a:pt x="62" y="24"/>
                    <a:pt x="78" y="25"/>
                    <a:pt x="76" y="44"/>
                  </a:cubicBezTo>
                  <a:cubicBezTo>
                    <a:pt x="95" y="44"/>
                    <a:pt x="101" y="31"/>
                    <a:pt x="108" y="20"/>
                  </a:cubicBezTo>
                  <a:cubicBezTo>
                    <a:pt x="127" y="25"/>
                    <a:pt x="128" y="17"/>
                    <a:pt x="136" y="0"/>
                  </a:cubicBezTo>
                  <a:cubicBezTo>
                    <a:pt x="144" y="1"/>
                    <a:pt x="144" y="11"/>
                    <a:pt x="152" y="12"/>
                  </a:cubicBezTo>
                  <a:cubicBezTo>
                    <a:pt x="147" y="22"/>
                    <a:pt x="131" y="20"/>
                    <a:pt x="124" y="28"/>
                  </a:cubicBezTo>
                  <a:cubicBezTo>
                    <a:pt x="144" y="35"/>
                    <a:pt x="159" y="16"/>
                    <a:pt x="180" y="32"/>
                  </a:cubicBezTo>
                  <a:cubicBezTo>
                    <a:pt x="182" y="40"/>
                    <a:pt x="177" y="43"/>
                    <a:pt x="176" y="48"/>
                  </a:cubicBezTo>
                  <a:cubicBezTo>
                    <a:pt x="148" y="21"/>
                    <a:pt x="120" y="64"/>
                    <a:pt x="88" y="68"/>
                  </a:cubicBezTo>
                  <a:cubicBezTo>
                    <a:pt x="85" y="57"/>
                    <a:pt x="96" y="60"/>
                    <a:pt x="96" y="52"/>
                  </a:cubicBezTo>
                  <a:cubicBezTo>
                    <a:pt x="86" y="50"/>
                    <a:pt x="87" y="59"/>
                    <a:pt x="76" y="56"/>
                  </a:cubicBezTo>
                  <a:cubicBezTo>
                    <a:pt x="76" y="77"/>
                    <a:pt x="86" y="88"/>
                    <a:pt x="92" y="104"/>
                  </a:cubicBezTo>
                  <a:cubicBezTo>
                    <a:pt x="78" y="103"/>
                    <a:pt x="69" y="98"/>
                    <a:pt x="52" y="100"/>
                  </a:cubicBezTo>
                  <a:cubicBezTo>
                    <a:pt x="57" y="89"/>
                    <a:pt x="65" y="84"/>
                    <a:pt x="44" y="84"/>
                  </a:cubicBezTo>
                  <a:cubicBezTo>
                    <a:pt x="48" y="77"/>
                    <a:pt x="54" y="72"/>
                    <a:pt x="56" y="64"/>
                  </a:cubicBezTo>
                  <a:cubicBezTo>
                    <a:pt x="62" y="65"/>
                    <a:pt x="57" y="76"/>
                    <a:pt x="64" y="76"/>
                  </a:cubicBezTo>
                  <a:cubicBezTo>
                    <a:pt x="73" y="74"/>
                    <a:pt x="67" y="55"/>
                    <a:pt x="64" y="52"/>
                  </a:cubicBezTo>
                  <a:cubicBezTo>
                    <a:pt x="51" y="50"/>
                    <a:pt x="48" y="61"/>
                    <a:pt x="40" y="52"/>
                  </a:cubicBezTo>
                  <a:cubicBezTo>
                    <a:pt x="62" y="34"/>
                    <a:pt x="15" y="46"/>
                    <a:pt x="8" y="56"/>
                  </a:cubicBezTo>
                  <a:cubicBezTo>
                    <a:pt x="0" y="37"/>
                    <a:pt x="29" y="43"/>
                    <a:pt x="3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90B84FF0-EE5E-45D7-B73C-6C8914AA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00" y="1673225"/>
              <a:ext cx="46037" cy="63500"/>
            </a:xfrm>
            <a:custGeom>
              <a:avLst/>
              <a:gdLst>
                <a:gd name="T0" fmla="*/ 21 w 45"/>
                <a:gd name="T1" fmla="*/ 60 h 63"/>
                <a:gd name="T2" fmla="*/ 9 w 45"/>
                <a:gd name="T3" fmla="*/ 44 h 63"/>
                <a:gd name="T4" fmla="*/ 25 w 45"/>
                <a:gd name="T5" fmla="*/ 28 h 63"/>
                <a:gd name="T6" fmla="*/ 13 w 45"/>
                <a:gd name="T7" fmla="*/ 24 h 63"/>
                <a:gd name="T8" fmla="*/ 21 w 45"/>
                <a:gd name="T9" fmla="*/ 0 h 63"/>
                <a:gd name="T10" fmla="*/ 45 w 45"/>
                <a:gd name="T11" fmla="*/ 16 h 63"/>
                <a:gd name="T12" fmla="*/ 21 w 45"/>
                <a:gd name="T1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63">
                  <a:moveTo>
                    <a:pt x="21" y="60"/>
                  </a:moveTo>
                  <a:cubicBezTo>
                    <a:pt x="0" y="63"/>
                    <a:pt x="30" y="41"/>
                    <a:pt x="9" y="44"/>
                  </a:cubicBezTo>
                  <a:cubicBezTo>
                    <a:pt x="10" y="35"/>
                    <a:pt x="21" y="35"/>
                    <a:pt x="25" y="28"/>
                  </a:cubicBezTo>
                  <a:cubicBezTo>
                    <a:pt x="24" y="23"/>
                    <a:pt x="18" y="25"/>
                    <a:pt x="13" y="24"/>
                  </a:cubicBezTo>
                  <a:cubicBezTo>
                    <a:pt x="8" y="8"/>
                    <a:pt x="26" y="16"/>
                    <a:pt x="21" y="0"/>
                  </a:cubicBezTo>
                  <a:cubicBezTo>
                    <a:pt x="30" y="11"/>
                    <a:pt x="25" y="24"/>
                    <a:pt x="45" y="16"/>
                  </a:cubicBezTo>
                  <a:cubicBezTo>
                    <a:pt x="31" y="47"/>
                    <a:pt x="28" y="44"/>
                    <a:pt x="2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D480750-869D-44F5-A7F8-617F74C85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1676400"/>
              <a:ext cx="41275" cy="39688"/>
            </a:xfrm>
            <a:custGeom>
              <a:avLst/>
              <a:gdLst>
                <a:gd name="T0" fmla="*/ 41 w 41"/>
                <a:gd name="T1" fmla="*/ 14 h 40"/>
                <a:gd name="T2" fmla="*/ 29 w 41"/>
                <a:gd name="T3" fmla="*/ 38 h 40"/>
                <a:gd name="T4" fmla="*/ 17 w 41"/>
                <a:gd name="T5" fmla="*/ 30 h 40"/>
                <a:gd name="T6" fmla="*/ 25 w 41"/>
                <a:gd name="T7" fmla="*/ 22 h 40"/>
                <a:gd name="T8" fmla="*/ 9 w 41"/>
                <a:gd name="T9" fmla="*/ 26 h 40"/>
                <a:gd name="T10" fmla="*/ 1 w 41"/>
                <a:gd name="T11" fmla="*/ 6 h 40"/>
                <a:gd name="T12" fmla="*/ 41 w 41"/>
                <a:gd name="T13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0">
                  <a:moveTo>
                    <a:pt x="41" y="14"/>
                  </a:moveTo>
                  <a:cubicBezTo>
                    <a:pt x="25" y="18"/>
                    <a:pt x="33" y="29"/>
                    <a:pt x="29" y="38"/>
                  </a:cubicBezTo>
                  <a:cubicBezTo>
                    <a:pt x="20" y="40"/>
                    <a:pt x="23" y="30"/>
                    <a:pt x="17" y="30"/>
                  </a:cubicBezTo>
                  <a:cubicBezTo>
                    <a:pt x="18" y="26"/>
                    <a:pt x="25" y="27"/>
                    <a:pt x="25" y="22"/>
                  </a:cubicBezTo>
                  <a:cubicBezTo>
                    <a:pt x="24" y="13"/>
                    <a:pt x="7" y="20"/>
                    <a:pt x="9" y="26"/>
                  </a:cubicBezTo>
                  <a:cubicBezTo>
                    <a:pt x="3" y="23"/>
                    <a:pt x="0" y="16"/>
                    <a:pt x="1" y="6"/>
                  </a:cubicBezTo>
                  <a:cubicBezTo>
                    <a:pt x="8" y="29"/>
                    <a:pt x="23" y="0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0BDCC56-7E51-451A-8806-103B7E4ED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5" y="1689100"/>
              <a:ext cx="52387" cy="25400"/>
            </a:xfrm>
            <a:custGeom>
              <a:avLst/>
              <a:gdLst>
                <a:gd name="T0" fmla="*/ 32 w 52"/>
                <a:gd name="T1" fmla="*/ 16 h 24"/>
                <a:gd name="T2" fmla="*/ 16 w 52"/>
                <a:gd name="T3" fmla="*/ 20 h 24"/>
                <a:gd name="T4" fmla="*/ 0 w 52"/>
                <a:gd name="T5" fmla="*/ 16 h 24"/>
                <a:gd name="T6" fmla="*/ 48 w 52"/>
                <a:gd name="T7" fmla="*/ 0 h 24"/>
                <a:gd name="T8" fmla="*/ 52 w 52"/>
                <a:gd name="T9" fmla="*/ 16 h 24"/>
                <a:gd name="T10" fmla="*/ 24 w 52"/>
                <a:gd name="T11" fmla="*/ 24 h 24"/>
                <a:gd name="T12" fmla="*/ 32 w 52"/>
                <a:gd name="T1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4">
                  <a:moveTo>
                    <a:pt x="32" y="16"/>
                  </a:moveTo>
                  <a:cubicBezTo>
                    <a:pt x="28" y="12"/>
                    <a:pt x="14" y="9"/>
                    <a:pt x="16" y="20"/>
                  </a:cubicBezTo>
                  <a:cubicBezTo>
                    <a:pt x="12" y="17"/>
                    <a:pt x="7" y="16"/>
                    <a:pt x="0" y="16"/>
                  </a:cubicBezTo>
                  <a:cubicBezTo>
                    <a:pt x="17" y="11"/>
                    <a:pt x="27" y="0"/>
                    <a:pt x="48" y="0"/>
                  </a:cubicBezTo>
                  <a:cubicBezTo>
                    <a:pt x="48" y="6"/>
                    <a:pt x="46" y="15"/>
                    <a:pt x="52" y="16"/>
                  </a:cubicBezTo>
                  <a:cubicBezTo>
                    <a:pt x="44" y="20"/>
                    <a:pt x="37" y="18"/>
                    <a:pt x="24" y="24"/>
                  </a:cubicBezTo>
                  <a:cubicBezTo>
                    <a:pt x="23" y="17"/>
                    <a:pt x="27" y="16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A88F7D9-B3AF-4111-83E0-BD4D720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025" y="1697038"/>
              <a:ext cx="190500" cy="101600"/>
            </a:xfrm>
            <a:custGeom>
              <a:avLst/>
              <a:gdLst>
                <a:gd name="T0" fmla="*/ 128 w 189"/>
                <a:gd name="T1" fmla="*/ 57 h 101"/>
                <a:gd name="T2" fmla="*/ 136 w 189"/>
                <a:gd name="T3" fmla="*/ 61 h 101"/>
                <a:gd name="T4" fmla="*/ 120 w 189"/>
                <a:gd name="T5" fmla="*/ 77 h 101"/>
                <a:gd name="T6" fmla="*/ 112 w 189"/>
                <a:gd name="T7" fmla="*/ 101 h 101"/>
                <a:gd name="T8" fmla="*/ 112 w 189"/>
                <a:gd name="T9" fmla="*/ 65 h 101"/>
                <a:gd name="T10" fmla="*/ 108 w 189"/>
                <a:gd name="T11" fmla="*/ 33 h 101"/>
                <a:gd name="T12" fmla="*/ 60 w 189"/>
                <a:gd name="T13" fmla="*/ 29 h 101"/>
                <a:gd name="T14" fmla="*/ 68 w 189"/>
                <a:gd name="T15" fmla="*/ 41 h 101"/>
                <a:gd name="T16" fmla="*/ 0 w 189"/>
                <a:gd name="T17" fmla="*/ 45 h 101"/>
                <a:gd name="T18" fmla="*/ 100 w 189"/>
                <a:gd name="T19" fmla="*/ 21 h 101"/>
                <a:gd name="T20" fmla="*/ 108 w 189"/>
                <a:gd name="T21" fmla="*/ 13 h 101"/>
                <a:gd name="T22" fmla="*/ 96 w 189"/>
                <a:gd name="T23" fmla="*/ 9 h 101"/>
                <a:gd name="T24" fmla="*/ 136 w 189"/>
                <a:gd name="T25" fmla="*/ 1 h 101"/>
                <a:gd name="T26" fmla="*/ 116 w 189"/>
                <a:gd name="T27" fmla="*/ 29 h 101"/>
                <a:gd name="T28" fmla="*/ 180 w 189"/>
                <a:gd name="T29" fmla="*/ 17 h 101"/>
                <a:gd name="T30" fmla="*/ 188 w 189"/>
                <a:gd name="T31" fmla="*/ 29 h 101"/>
                <a:gd name="T32" fmla="*/ 128 w 189"/>
                <a:gd name="T33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01">
                  <a:moveTo>
                    <a:pt x="128" y="57"/>
                  </a:moveTo>
                  <a:cubicBezTo>
                    <a:pt x="128" y="61"/>
                    <a:pt x="133" y="60"/>
                    <a:pt x="136" y="61"/>
                  </a:cubicBezTo>
                  <a:cubicBezTo>
                    <a:pt x="111" y="54"/>
                    <a:pt x="119" y="79"/>
                    <a:pt x="120" y="77"/>
                  </a:cubicBezTo>
                  <a:cubicBezTo>
                    <a:pt x="115" y="86"/>
                    <a:pt x="104" y="79"/>
                    <a:pt x="112" y="101"/>
                  </a:cubicBezTo>
                  <a:cubicBezTo>
                    <a:pt x="95" y="92"/>
                    <a:pt x="102" y="69"/>
                    <a:pt x="112" y="65"/>
                  </a:cubicBezTo>
                  <a:cubicBezTo>
                    <a:pt x="102" y="59"/>
                    <a:pt x="93" y="41"/>
                    <a:pt x="108" y="33"/>
                  </a:cubicBezTo>
                  <a:cubicBezTo>
                    <a:pt x="95" y="22"/>
                    <a:pt x="75" y="18"/>
                    <a:pt x="60" y="29"/>
                  </a:cubicBezTo>
                  <a:cubicBezTo>
                    <a:pt x="63" y="33"/>
                    <a:pt x="69" y="33"/>
                    <a:pt x="68" y="41"/>
                  </a:cubicBezTo>
                  <a:cubicBezTo>
                    <a:pt x="42" y="43"/>
                    <a:pt x="33" y="39"/>
                    <a:pt x="0" y="45"/>
                  </a:cubicBezTo>
                  <a:cubicBezTo>
                    <a:pt x="35" y="40"/>
                    <a:pt x="67" y="2"/>
                    <a:pt x="100" y="21"/>
                  </a:cubicBezTo>
                  <a:cubicBezTo>
                    <a:pt x="104" y="19"/>
                    <a:pt x="107" y="17"/>
                    <a:pt x="108" y="13"/>
                  </a:cubicBezTo>
                  <a:cubicBezTo>
                    <a:pt x="106" y="4"/>
                    <a:pt x="102" y="18"/>
                    <a:pt x="96" y="9"/>
                  </a:cubicBezTo>
                  <a:cubicBezTo>
                    <a:pt x="105" y="2"/>
                    <a:pt x="119" y="0"/>
                    <a:pt x="136" y="1"/>
                  </a:cubicBezTo>
                  <a:cubicBezTo>
                    <a:pt x="130" y="11"/>
                    <a:pt x="131" y="28"/>
                    <a:pt x="116" y="29"/>
                  </a:cubicBezTo>
                  <a:cubicBezTo>
                    <a:pt x="130" y="26"/>
                    <a:pt x="184" y="34"/>
                    <a:pt x="180" y="17"/>
                  </a:cubicBezTo>
                  <a:cubicBezTo>
                    <a:pt x="189" y="15"/>
                    <a:pt x="188" y="23"/>
                    <a:pt x="188" y="29"/>
                  </a:cubicBezTo>
                  <a:cubicBezTo>
                    <a:pt x="169" y="39"/>
                    <a:pt x="140" y="40"/>
                    <a:pt x="12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84E48EA6-79DE-4234-BD2E-12802F99B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1701800"/>
              <a:ext cx="149225" cy="73025"/>
            </a:xfrm>
            <a:custGeom>
              <a:avLst/>
              <a:gdLst>
                <a:gd name="T0" fmla="*/ 44 w 148"/>
                <a:gd name="T1" fmla="*/ 8 h 72"/>
                <a:gd name="T2" fmla="*/ 100 w 148"/>
                <a:gd name="T3" fmla="*/ 4 h 72"/>
                <a:gd name="T4" fmla="*/ 92 w 148"/>
                <a:gd name="T5" fmla="*/ 16 h 72"/>
                <a:gd name="T6" fmla="*/ 112 w 148"/>
                <a:gd name="T7" fmla="*/ 4 h 72"/>
                <a:gd name="T8" fmla="*/ 116 w 148"/>
                <a:gd name="T9" fmla="*/ 20 h 72"/>
                <a:gd name="T10" fmla="*/ 144 w 148"/>
                <a:gd name="T11" fmla="*/ 16 h 72"/>
                <a:gd name="T12" fmla="*/ 148 w 148"/>
                <a:gd name="T13" fmla="*/ 24 h 72"/>
                <a:gd name="T14" fmla="*/ 40 w 148"/>
                <a:gd name="T15" fmla="*/ 24 h 72"/>
                <a:gd name="T16" fmla="*/ 28 w 148"/>
                <a:gd name="T17" fmla="*/ 48 h 72"/>
                <a:gd name="T18" fmla="*/ 88 w 148"/>
                <a:gd name="T19" fmla="*/ 56 h 72"/>
                <a:gd name="T20" fmla="*/ 76 w 148"/>
                <a:gd name="T21" fmla="*/ 60 h 72"/>
                <a:gd name="T22" fmla="*/ 76 w 148"/>
                <a:gd name="T23" fmla="*/ 64 h 72"/>
                <a:gd name="T24" fmla="*/ 36 w 148"/>
                <a:gd name="T25" fmla="*/ 72 h 72"/>
                <a:gd name="T26" fmla="*/ 44 w 148"/>
                <a:gd name="T27" fmla="*/ 60 h 72"/>
                <a:gd name="T28" fmla="*/ 28 w 148"/>
                <a:gd name="T29" fmla="*/ 64 h 72"/>
                <a:gd name="T30" fmla="*/ 4 w 148"/>
                <a:gd name="T31" fmla="*/ 56 h 72"/>
                <a:gd name="T32" fmla="*/ 24 w 148"/>
                <a:gd name="T33" fmla="*/ 44 h 72"/>
                <a:gd name="T34" fmla="*/ 32 w 148"/>
                <a:gd name="T35" fmla="*/ 32 h 72"/>
                <a:gd name="T36" fmla="*/ 0 w 148"/>
                <a:gd name="T37" fmla="*/ 28 h 72"/>
                <a:gd name="T38" fmla="*/ 0 w 148"/>
                <a:gd name="T39" fmla="*/ 16 h 72"/>
                <a:gd name="T40" fmla="*/ 44 w 148"/>
                <a:gd name="T41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72">
                  <a:moveTo>
                    <a:pt x="44" y="8"/>
                  </a:moveTo>
                  <a:cubicBezTo>
                    <a:pt x="37" y="19"/>
                    <a:pt x="71" y="0"/>
                    <a:pt x="100" y="4"/>
                  </a:cubicBezTo>
                  <a:cubicBezTo>
                    <a:pt x="102" y="13"/>
                    <a:pt x="92" y="10"/>
                    <a:pt x="92" y="16"/>
                  </a:cubicBezTo>
                  <a:cubicBezTo>
                    <a:pt x="98" y="23"/>
                    <a:pt x="114" y="7"/>
                    <a:pt x="112" y="4"/>
                  </a:cubicBezTo>
                  <a:cubicBezTo>
                    <a:pt x="128" y="3"/>
                    <a:pt x="114" y="12"/>
                    <a:pt x="116" y="20"/>
                  </a:cubicBezTo>
                  <a:cubicBezTo>
                    <a:pt x="126" y="35"/>
                    <a:pt x="131" y="12"/>
                    <a:pt x="144" y="16"/>
                  </a:cubicBezTo>
                  <a:cubicBezTo>
                    <a:pt x="140" y="21"/>
                    <a:pt x="141" y="24"/>
                    <a:pt x="148" y="24"/>
                  </a:cubicBezTo>
                  <a:cubicBezTo>
                    <a:pt x="115" y="43"/>
                    <a:pt x="79" y="16"/>
                    <a:pt x="40" y="24"/>
                  </a:cubicBezTo>
                  <a:cubicBezTo>
                    <a:pt x="58" y="33"/>
                    <a:pt x="31" y="37"/>
                    <a:pt x="28" y="48"/>
                  </a:cubicBezTo>
                  <a:cubicBezTo>
                    <a:pt x="47" y="46"/>
                    <a:pt x="52" y="61"/>
                    <a:pt x="88" y="56"/>
                  </a:cubicBezTo>
                  <a:cubicBezTo>
                    <a:pt x="101" y="59"/>
                    <a:pt x="81" y="61"/>
                    <a:pt x="76" y="60"/>
                  </a:cubicBezTo>
                  <a:cubicBezTo>
                    <a:pt x="71" y="61"/>
                    <a:pt x="74" y="64"/>
                    <a:pt x="76" y="64"/>
                  </a:cubicBezTo>
                  <a:cubicBezTo>
                    <a:pt x="63" y="67"/>
                    <a:pt x="57" y="69"/>
                    <a:pt x="36" y="72"/>
                  </a:cubicBezTo>
                  <a:cubicBezTo>
                    <a:pt x="35" y="64"/>
                    <a:pt x="37" y="59"/>
                    <a:pt x="44" y="60"/>
                  </a:cubicBezTo>
                  <a:cubicBezTo>
                    <a:pt x="43" y="51"/>
                    <a:pt x="26" y="58"/>
                    <a:pt x="28" y="64"/>
                  </a:cubicBezTo>
                  <a:cubicBezTo>
                    <a:pt x="20" y="62"/>
                    <a:pt x="17" y="54"/>
                    <a:pt x="4" y="56"/>
                  </a:cubicBezTo>
                  <a:cubicBezTo>
                    <a:pt x="3" y="45"/>
                    <a:pt x="14" y="44"/>
                    <a:pt x="24" y="44"/>
                  </a:cubicBezTo>
                  <a:cubicBezTo>
                    <a:pt x="17" y="35"/>
                    <a:pt x="13" y="30"/>
                    <a:pt x="32" y="32"/>
                  </a:cubicBezTo>
                  <a:cubicBezTo>
                    <a:pt x="29" y="23"/>
                    <a:pt x="10" y="30"/>
                    <a:pt x="0" y="28"/>
                  </a:cubicBezTo>
                  <a:cubicBezTo>
                    <a:pt x="0" y="24"/>
                    <a:pt x="0" y="20"/>
                    <a:pt x="0" y="16"/>
                  </a:cubicBezTo>
                  <a:cubicBezTo>
                    <a:pt x="37" y="10"/>
                    <a:pt x="21" y="16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48FFF9F-C990-4E46-B132-93867C0E4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100" y="1744663"/>
              <a:ext cx="34925" cy="30163"/>
            </a:xfrm>
            <a:custGeom>
              <a:avLst/>
              <a:gdLst>
                <a:gd name="T0" fmla="*/ 24 w 34"/>
                <a:gd name="T1" fmla="*/ 5 h 29"/>
                <a:gd name="T2" fmla="*/ 0 w 34"/>
                <a:gd name="T3" fmla="*/ 25 h 29"/>
                <a:gd name="T4" fmla="*/ 12 w 34"/>
                <a:gd name="T5" fmla="*/ 1 h 29"/>
                <a:gd name="T6" fmla="*/ 20 w 34"/>
                <a:gd name="T7" fmla="*/ 9 h 29"/>
                <a:gd name="T8" fmla="*/ 24 w 34"/>
                <a:gd name="T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9">
                  <a:moveTo>
                    <a:pt x="24" y="5"/>
                  </a:moveTo>
                  <a:cubicBezTo>
                    <a:pt x="34" y="0"/>
                    <a:pt x="16" y="29"/>
                    <a:pt x="0" y="25"/>
                  </a:cubicBezTo>
                  <a:cubicBezTo>
                    <a:pt x="10" y="16"/>
                    <a:pt x="10" y="12"/>
                    <a:pt x="12" y="1"/>
                  </a:cubicBezTo>
                  <a:cubicBezTo>
                    <a:pt x="16" y="3"/>
                    <a:pt x="19" y="5"/>
                    <a:pt x="20" y="9"/>
                  </a:cubicBezTo>
                  <a:cubicBezTo>
                    <a:pt x="23" y="10"/>
                    <a:pt x="24" y="7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F18D2A22-C38D-49E0-A19A-DD3F51CB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1733550"/>
              <a:ext cx="36512" cy="31750"/>
            </a:xfrm>
            <a:custGeom>
              <a:avLst/>
              <a:gdLst>
                <a:gd name="T0" fmla="*/ 0 w 37"/>
                <a:gd name="T1" fmla="*/ 24 h 31"/>
                <a:gd name="T2" fmla="*/ 32 w 37"/>
                <a:gd name="T3" fmla="*/ 20 h 31"/>
                <a:gd name="T4" fmla="*/ 0 w 37"/>
                <a:gd name="T5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1">
                  <a:moveTo>
                    <a:pt x="0" y="24"/>
                  </a:moveTo>
                  <a:cubicBezTo>
                    <a:pt x="2" y="0"/>
                    <a:pt x="14" y="25"/>
                    <a:pt x="32" y="20"/>
                  </a:cubicBezTo>
                  <a:cubicBezTo>
                    <a:pt x="37" y="31"/>
                    <a:pt x="7" y="16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FE112CA5-55D0-4B5E-A614-0156EFB73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613" y="1762125"/>
              <a:ext cx="39687" cy="25400"/>
            </a:xfrm>
            <a:custGeom>
              <a:avLst/>
              <a:gdLst>
                <a:gd name="T0" fmla="*/ 4 w 38"/>
                <a:gd name="T1" fmla="*/ 20 h 25"/>
                <a:gd name="T2" fmla="*/ 0 w 38"/>
                <a:gd name="T3" fmla="*/ 16 h 25"/>
                <a:gd name="T4" fmla="*/ 0 w 38"/>
                <a:gd name="T5" fmla="*/ 8 h 25"/>
                <a:gd name="T6" fmla="*/ 24 w 38"/>
                <a:gd name="T7" fmla="*/ 0 h 25"/>
                <a:gd name="T8" fmla="*/ 28 w 38"/>
                <a:gd name="T9" fmla="*/ 12 h 25"/>
                <a:gd name="T10" fmla="*/ 20 w 38"/>
                <a:gd name="T11" fmla="*/ 20 h 25"/>
                <a:gd name="T12" fmla="*/ 4 w 38"/>
                <a:gd name="T1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4" y="20"/>
                  </a:moveTo>
                  <a:cubicBezTo>
                    <a:pt x="1" y="21"/>
                    <a:pt x="0" y="18"/>
                    <a:pt x="0" y="16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10" y="20"/>
                    <a:pt x="18" y="11"/>
                    <a:pt x="24" y="0"/>
                  </a:cubicBezTo>
                  <a:cubicBezTo>
                    <a:pt x="38" y="0"/>
                    <a:pt x="16" y="13"/>
                    <a:pt x="28" y="12"/>
                  </a:cubicBezTo>
                  <a:cubicBezTo>
                    <a:pt x="27" y="16"/>
                    <a:pt x="20" y="15"/>
                    <a:pt x="20" y="20"/>
                  </a:cubicBezTo>
                  <a:cubicBezTo>
                    <a:pt x="11" y="25"/>
                    <a:pt x="5" y="1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6E84AAC-9E89-4751-8933-7584B2A18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938" y="1766888"/>
              <a:ext cx="39687" cy="25400"/>
            </a:xfrm>
            <a:custGeom>
              <a:avLst/>
              <a:gdLst>
                <a:gd name="T0" fmla="*/ 23 w 39"/>
                <a:gd name="T1" fmla="*/ 0 h 26"/>
                <a:gd name="T2" fmla="*/ 23 w 39"/>
                <a:gd name="T3" fmla="*/ 4 h 26"/>
                <a:gd name="T4" fmla="*/ 39 w 39"/>
                <a:gd name="T5" fmla="*/ 12 h 26"/>
                <a:gd name="T6" fmla="*/ 11 w 39"/>
                <a:gd name="T7" fmla="*/ 16 h 26"/>
                <a:gd name="T8" fmla="*/ 23 w 3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28" y="1"/>
                    <a:pt x="25" y="4"/>
                    <a:pt x="23" y="4"/>
                  </a:cubicBezTo>
                  <a:cubicBezTo>
                    <a:pt x="26" y="9"/>
                    <a:pt x="32" y="11"/>
                    <a:pt x="39" y="12"/>
                  </a:cubicBezTo>
                  <a:cubicBezTo>
                    <a:pt x="35" y="26"/>
                    <a:pt x="16" y="1"/>
                    <a:pt x="11" y="16"/>
                  </a:cubicBezTo>
                  <a:cubicBezTo>
                    <a:pt x="0" y="11"/>
                    <a:pt x="21" y="6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365C6BE1-E305-4E4B-93DA-3D2D00AC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1811338"/>
              <a:ext cx="41275" cy="28575"/>
            </a:xfrm>
            <a:custGeom>
              <a:avLst/>
              <a:gdLst>
                <a:gd name="T0" fmla="*/ 16 w 40"/>
                <a:gd name="T1" fmla="*/ 0 h 29"/>
                <a:gd name="T2" fmla="*/ 40 w 40"/>
                <a:gd name="T3" fmla="*/ 8 h 29"/>
                <a:gd name="T4" fmla="*/ 0 w 40"/>
                <a:gd name="T5" fmla="*/ 12 h 29"/>
                <a:gd name="T6" fmla="*/ 16 w 4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9">
                  <a:moveTo>
                    <a:pt x="16" y="0"/>
                  </a:moveTo>
                  <a:cubicBezTo>
                    <a:pt x="31" y="4"/>
                    <a:pt x="20" y="15"/>
                    <a:pt x="40" y="8"/>
                  </a:cubicBezTo>
                  <a:cubicBezTo>
                    <a:pt x="26" y="16"/>
                    <a:pt x="7" y="29"/>
                    <a:pt x="0" y="12"/>
                  </a:cubicBezTo>
                  <a:cubicBezTo>
                    <a:pt x="7" y="20"/>
                    <a:pt x="19" y="14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81C346C-409D-4820-BFD4-20FEAEBA4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775" y="1838325"/>
              <a:ext cx="73025" cy="31750"/>
            </a:xfrm>
            <a:custGeom>
              <a:avLst/>
              <a:gdLst>
                <a:gd name="T0" fmla="*/ 57 w 73"/>
                <a:gd name="T1" fmla="*/ 13 h 32"/>
                <a:gd name="T2" fmla="*/ 45 w 73"/>
                <a:gd name="T3" fmla="*/ 9 h 32"/>
                <a:gd name="T4" fmla="*/ 73 w 73"/>
                <a:gd name="T5" fmla="*/ 9 h 32"/>
                <a:gd name="T6" fmla="*/ 21 w 73"/>
                <a:gd name="T7" fmla="*/ 29 h 32"/>
                <a:gd name="T8" fmla="*/ 57 w 73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2">
                  <a:moveTo>
                    <a:pt x="57" y="13"/>
                  </a:moveTo>
                  <a:cubicBezTo>
                    <a:pt x="56" y="8"/>
                    <a:pt x="50" y="10"/>
                    <a:pt x="45" y="9"/>
                  </a:cubicBezTo>
                  <a:cubicBezTo>
                    <a:pt x="37" y="0"/>
                    <a:pt x="66" y="9"/>
                    <a:pt x="73" y="9"/>
                  </a:cubicBezTo>
                  <a:cubicBezTo>
                    <a:pt x="62" y="22"/>
                    <a:pt x="38" y="22"/>
                    <a:pt x="21" y="29"/>
                  </a:cubicBezTo>
                  <a:cubicBezTo>
                    <a:pt x="0" y="32"/>
                    <a:pt x="47" y="17"/>
                    <a:pt x="5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B7A223B-EA0B-43BC-A257-73781CAC2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1870075"/>
              <a:ext cx="39687" cy="25400"/>
            </a:xfrm>
            <a:custGeom>
              <a:avLst/>
              <a:gdLst>
                <a:gd name="T0" fmla="*/ 40 w 40"/>
                <a:gd name="T1" fmla="*/ 5 h 25"/>
                <a:gd name="T2" fmla="*/ 32 w 40"/>
                <a:gd name="T3" fmla="*/ 21 h 25"/>
                <a:gd name="T4" fmla="*/ 0 w 40"/>
                <a:gd name="T5" fmla="*/ 9 h 25"/>
                <a:gd name="T6" fmla="*/ 20 w 40"/>
                <a:gd name="T7" fmla="*/ 1 h 25"/>
                <a:gd name="T8" fmla="*/ 40 w 40"/>
                <a:gd name="T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5">
                  <a:moveTo>
                    <a:pt x="40" y="5"/>
                  </a:moveTo>
                  <a:cubicBezTo>
                    <a:pt x="38" y="11"/>
                    <a:pt x="27" y="8"/>
                    <a:pt x="32" y="21"/>
                  </a:cubicBezTo>
                  <a:cubicBezTo>
                    <a:pt x="23" y="16"/>
                    <a:pt x="9" y="14"/>
                    <a:pt x="0" y="9"/>
                  </a:cubicBezTo>
                  <a:cubicBezTo>
                    <a:pt x="3" y="3"/>
                    <a:pt x="10" y="0"/>
                    <a:pt x="20" y="1"/>
                  </a:cubicBezTo>
                  <a:cubicBezTo>
                    <a:pt x="19" y="25"/>
                    <a:pt x="30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E0EC455-5255-4CE0-8AF5-72EAE0DCB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750" y="1881188"/>
              <a:ext cx="41275" cy="20638"/>
            </a:xfrm>
            <a:custGeom>
              <a:avLst/>
              <a:gdLst>
                <a:gd name="T0" fmla="*/ 24 w 40"/>
                <a:gd name="T1" fmla="*/ 10 h 21"/>
                <a:gd name="T2" fmla="*/ 20 w 40"/>
                <a:gd name="T3" fmla="*/ 18 h 21"/>
                <a:gd name="T4" fmla="*/ 0 w 40"/>
                <a:gd name="T5" fmla="*/ 10 h 21"/>
                <a:gd name="T6" fmla="*/ 28 w 40"/>
                <a:gd name="T7" fmla="*/ 14 h 21"/>
                <a:gd name="T8" fmla="*/ 24 w 40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1">
                  <a:moveTo>
                    <a:pt x="24" y="10"/>
                  </a:moveTo>
                  <a:cubicBezTo>
                    <a:pt x="20" y="10"/>
                    <a:pt x="21" y="15"/>
                    <a:pt x="20" y="18"/>
                  </a:cubicBezTo>
                  <a:cubicBezTo>
                    <a:pt x="8" y="21"/>
                    <a:pt x="12" y="7"/>
                    <a:pt x="0" y="10"/>
                  </a:cubicBezTo>
                  <a:cubicBezTo>
                    <a:pt x="8" y="0"/>
                    <a:pt x="23" y="2"/>
                    <a:pt x="28" y="14"/>
                  </a:cubicBezTo>
                  <a:cubicBezTo>
                    <a:pt x="40" y="18"/>
                    <a:pt x="22" y="18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7506203-B630-4729-B985-672AFFA30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1901825"/>
              <a:ext cx="101600" cy="61913"/>
            </a:xfrm>
            <a:custGeom>
              <a:avLst/>
              <a:gdLst>
                <a:gd name="T0" fmla="*/ 13 w 101"/>
                <a:gd name="T1" fmla="*/ 13 h 61"/>
                <a:gd name="T2" fmla="*/ 57 w 101"/>
                <a:gd name="T3" fmla="*/ 17 h 61"/>
                <a:gd name="T4" fmla="*/ 45 w 101"/>
                <a:gd name="T5" fmla="*/ 29 h 61"/>
                <a:gd name="T6" fmla="*/ 53 w 101"/>
                <a:gd name="T7" fmla="*/ 45 h 61"/>
                <a:gd name="T8" fmla="*/ 73 w 101"/>
                <a:gd name="T9" fmla="*/ 41 h 61"/>
                <a:gd name="T10" fmla="*/ 65 w 101"/>
                <a:gd name="T11" fmla="*/ 33 h 61"/>
                <a:gd name="T12" fmla="*/ 101 w 101"/>
                <a:gd name="T13" fmla="*/ 45 h 61"/>
                <a:gd name="T14" fmla="*/ 17 w 101"/>
                <a:gd name="T15" fmla="*/ 45 h 61"/>
                <a:gd name="T16" fmla="*/ 45 w 101"/>
                <a:gd name="T17" fmla="*/ 45 h 61"/>
                <a:gd name="T18" fmla="*/ 37 w 101"/>
                <a:gd name="T19" fmla="*/ 25 h 61"/>
                <a:gd name="T20" fmla="*/ 13 w 101"/>
                <a:gd name="T21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61">
                  <a:moveTo>
                    <a:pt x="13" y="13"/>
                  </a:moveTo>
                  <a:cubicBezTo>
                    <a:pt x="29" y="0"/>
                    <a:pt x="42" y="39"/>
                    <a:pt x="57" y="17"/>
                  </a:cubicBezTo>
                  <a:cubicBezTo>
                    <a:pt x="69" y="21"/>
                    <a:pt x="52" y="30"/>
                    <a:pt x="45" y="29"/>
                  </a:cubicBezTo>
                  <a:cubicBezTo>
                    <a:pt x="49" y="36"/>
                    <a:pt x="63" y="36"/>
                    <a:pt x="53" y="45"/>
                  </a:cubicBezTo>
                  <a:cubicBezTo>
                    <a:pt x="64" y="48"/>
                    <a:pt x="63" y="39"/>
                    <a:pt x="73" y="41"/>
                  </a:cubicBezTo>
                  <a:cubicBezTo>
                    <a:pt x="74" y="34"/>
                    <a:pt x="70" y="33"/>
                    <a:pt x="65" y="33"/>
                  </a:cubicBezTo>
                  <a:cubicBezTo>
                    <a:pt x="82" y="24"/>
                    <a:pt x="77" y="47"/>
                    <a:pt x="101" y="45"/>
                  </a:cubicBezTo>
                  <a:cubicBezTo>
                    <a:pt x="86" y="54"/>
                    <a:pt x="30" y="61"/>
                    <a:pt x="17" y="45"/>
                  </a:cubicBezTo>
                  <a:cubicBezTo>
                    <a:pt x="26" y="45"/>
                    <a:pt x="36" y="45"/>
                    <a:pt x="45" y="45"/>
                  </a:cubicBezTo>
                  <a:cubicBezTo>
                    <a:pt x="43" y="37"/>
                    <a:pt x="34" y="38"/>
                    <a:pt x="37" y="25"/>
                  </a:cubicBezTo>
                  <a:cubicBezTo>
                    <a:pt x="0" y="26"/>
                    <a:pt x="44" y="18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677CAA45-73BF-43AB-9F08-8B7D6472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688" y="1938338"/>
              <a:ext cx="41275" cy="22225"/>
            </a:xfrm>
            <a:custGeom>
              <a:avLst/>
              <a:gdLst>
                <a:gd name="T0" fmla="*/ 0 w 41"/>
                <a:gd name="T1" fmla="*/ 9 h 22"/>
                <a:gd name="T2" fmla="*/ 40 w 41"/>
                <a:gd name="T3" fmla="*/ 5 h 22"/>
                <a:gd name="T4" fmla="*/ 40 w 41"/>
                <a:gd name="T5" fmla="*/ 17 h 22"/>
                <a:gd name="T6" fmla="*/ 0 w 41"/>
                <a:gd name="T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9"/>
                  </a:moveTo>
                  <a:cubicBezTo>
                    <a:pt x="6" y="0"/>
                    <a:pt x="28" y="8"/>
                    <a:pt x="40" y="5"/>
                  </a:cubicBezTo>
                  <a:cubicBezTo>
                    <a:pt x="41" y="12"/>
                    <a:pt x="33" y="15"/>
                    <a:pt x="40" y="17"/>
                  </a:cubicBezTo>
                  <a:cubicBezTo>
                    <a:pt x="35" y="22"/>
                    <a:pt x="9" y="1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E8CF7EC-D553-4659-92A4-6CB8C803B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663" y="1430338"/>
              <a:ext cx="112712" cy="42863"/>
            </a:xfrm>
            <a:custGeom>
              <a:avLst/>
              <a:gdLst>
                <a:gd name="T0" fmla="*/ 0 w 112"/>
                <a:gd name="T1" fmla="*/ 37 h 42"/>
                <a:gd name="T2" fmla="*/ 4 w 112"/>
                <a:gd name="T3" fmla="*/ 13 h 42"/>
                <a:gd name="T4" fmla="*/ 104 w 112"/>
                <a:gd name="T5" fmla="*/ 9 h 42"/>
                <a:gd name="T6" fmla="*/ 108 w 112"/>
                <a:gd name="T7" fmla="*/ 13 h 42"/>
                <a:gd name="T8" fmla="*/ 112 w 112"/>
                <a:gd name="T9" fmla="*/ 17 h 42"/>
                <a:gd name="T10" fmla="*/ 76 w 112"/>
                <a:gd name="T11" fmla="*/ 25 h 42"/>
                <a:gd name="T12" fmla="*/ 72 w 112"/>
                <a:gd name="T13" fmla="*/ 37 h 42"/>
                <a:gd name="T14" fmla="*/ 64 w 112"/>
                <a:gd name="T15" fmla="*/ 25 h 42"/>
                <a:gd name="T16" fmla="*/ 56 w 112"/>
                <a:gd name="T17" fmla="*/ 41 h 42"/>
                <a:gd name="T18" fmla="*/ 40 w 112"/>
                <a:gd name="T19" fmla="*/ 29 h 42"/>
                <a:gd name="T20" fmla="*/ 48 w 112"/>
                <a:gd name="T21" fmla="*/ 21 h 42"/>
                <a:gd name="T22" fmla="*/ 28 w 112"/>
                <a:gd name="T23" fmla="*/ 29 h 42"/>
                <a:gd name="T24" fmla="*/ 0 w 112"/>
                <a:gd name="T25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42">
                  <a:moveTo>
                    <a:pt x="0" y="37"/>
                  </a:moveTo>
                  <a:cubicBezTo>
                    <a:pt x="0" y="28"/>
                    <a:pt x="7" y="25"/>
                    <a:pt x="4" y="13"/>
                  </a:cubicBezTo>
                  <a:cubicBezTo>
                    <a:pt x="36" y="0"/>
                    <a:pt x="78" y="28"/>
                    <a:pt x="104" y="9"/>
                  </a:cubicBezTo>
                  <a:cubicBezTo>
                    <a:pt x="107" y="8"/>
                    <a:pt x="108" y="11"/>
                    <a:pt x="108" y="13"/>
                  </a:cubicBezTo>
                  <a:cubicBezTo>
                    <a:pt x="107" y="16"/>
                    <a:pt x="110" y="17"/>
                    <a:pt x="112" y="17"/>
                  </a:cubicBezTo>
                  <a:cubicBezTo>
                    <a:pt x="107" y="26"/>
                    <a:pt x="82" y="42"/>
                    <a:pt x="76" y="25"/>
                  </a:cubicBezTo>
                  <a:cubicBezTo>
                    <a:pt x="71" y="26"/>
                    <a:pt x="73" y="32"/>
                    <a:pt x="72" y="37"/>
                  </a:cubicBezTo>
                  <a:cubicBezTo>
                    <a:pt x="67" y="35"/>
                    <a:pt x="64" y="32"/>
                    <a:pt x="64" y="25"/>
                  </a:cubicBezTo>
                  <a:cubicBezTo>
                    <a:pt x="59" y="28"/>
                    <a:pt x="57" y="34"/>
                    <a:pt x="56" y="41"/>
                  </a:cubicBezTo>
                  <a:cubicBezTo>
                    <a:pt x="48" y="40"/>
                    <a:pt x="48" y="30"/>
                    <a:pt x="40" y="29"/>
                  </a:cubicBezTo>
                  <a:cubicBezTo>
                    <a:pt x="41" y="25"/>
                    <a:pt x="48" y="26"/>
                    <a:pt x="48" y="21"/>
                  </a:cubicBezTo>
                  <a:cubicBezTo>
                    <a:pt x="41" y="12"/>
                    <a:pt x="26" y="26"/>
                    <a:pt x="28" y="29"/>
                  </a:cubicBezTo>
                  <a:cubicBezTo>
                    <a:pt x="19" y="16"/>
                    <a:pt x="17" y="29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15F851B5-69C4-4654-BA3D-891334E36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1390650"/>
              <a:ext cx="188912" cy="104775"/>
            </a:xfrm>
            <a:custGeom>
              <a:avLst/>
              <a:gdLst>
                <a:gd name="T0" fmla="*/ 0 w 188"/>
                <a:gd name="T1" fmla="*/ 40 h 104"/>
                <a:gd name="T2" fmla="*/ 72 w 188"/>
                <a:gd name="T3" fmla="*/ 12 h 104"/>
                <a:gd name="T4" fmla="*/ 60 w 188"/>
                <a:gd name="T5" fmla="*/ 32 h 104"/>
                <a:gd name="T6" fmla="*/ 72 w 188"/>
                <a:gd name="T7" fmla="*/ 44 h 104"/>
                <a:gd name="T8" fmla="*/ 104 w 188"/>
                <a:gd name="T9" fmla="*/ 36 h 104"/>
                <a:gd name="T10" fmla="*/ 88 w 188"/>
                <a:gd name="T11" fmla="*/ 52 h 104"/>
                <a:gd name="T12" fmla="*/ 64 w 188"/>
                <a:gd name="T13" fmla="*/ 48 h 104"/>
                <a:gd name="T14" fmla="*/ 56 w 188"/>
                <a:gd name="T15" fmla="*/ 56 h 104"/>
                <a:gd name="T16" fmla="*/ 136 w 188"/>
                <a:gd name="T17" fmla="*/ 72 h 104"/>
                <a:gd name="T18" fmla="*/ 136 w 188"/>
                <a:gd name="T19" fmla="*/ 84 h 104"/>
                <a:gd name="T20" fmla="*/ 188 w 188"/>
                <a:gd name="T21" fmla="*/ 88 h 104"/>
                <a:gd name="T22" fmla="*/ 72 w 188"/>
                <a:gd name="T23" fmla="*/ 96 h 104"/>
                <a:gd name="T24" fmla="*/ 60 w 188"/>
                <a:gd name="T25" fmla="*/ 80 h 104"/>
                <a:gd name="T26" fmla="*/ 52 w 188"/>
                <a:gd name="T27" fmla="*/ 92 h 104"/>
                <a:gd name="T28" fmla="*/ 56 w 188"/>
                <a:gd name="T29" fmla="*/ 44 h 104"/>
                <a:gd name="T30" fmla="*/ 32 w 188"/>
                <a:gd name="T31" fmla="*/ 36 h 104"/>
                <a:gd name="T32" fmla="*/ 16 w 188"/>
                <a:gd name="T33" fmla="*/ 48 h 104"/>
                <a:gd name="T34" fmla="*/ 0 w 188"/>
                <a:gd name="T35" fmla="*/ 4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8" h="104">
                  <a:moveTo>
                    <a:pt x="0" y="40"/>
                  </a:moveTo>
                  <a:cubicBezTo>
                    <a:pt x="20" y="26"/>
                    <a:pt x="39" y="0"/>
                    <a:pt x="72" y="12"/>
                  </a:cubicBezTo>
                  <a:cubicBezTo>
                    <a:pt x="70" y="20"/>
                    <a:pt x="64" y="25"/>
                    <a:pt x="60" y="32"/>
                  </a:cubicBezTo>
                  <a:cubicBezTo>
                    <a:pt x="60" y="40"/>
                    <a:pt x="73" y="35"/>
                    <a:pt x="72" y="44"/>
                  </a:cubicBezTo>
                  <a:cubicBezTo>
                    <a:pt x="80" y="38"/>
                    <a:pt x="92" y="25"/>
                    <a:pt x="104" y="36"/>
                  </a:cubicBezTo>
                  <a:cubicBezTo>
                    <a:pt x="101" y="44"/>
                    <a:pt x="84" y="37"/>
                    <a:pt x="88" y="52"/>
                  </a:cubicBezTo>
                  <a:cubicBezTo>
                    <a:pt x="78" y="53"/>
                    <a:pt x="69" y="53"/>
                    <a:pt x="64" y="48"/>
                  </a:cubicBezTo>
                  <a:cubicBezTo>
                    <a:pt x="60" y="49"/>
                    <a:pt x="61" y="56"/>
                    <a:pt x="56" y="56"/>
                  </a:cubicBezTo>
                  <a:cubicBezTo>
                    <a:pt x="82" y="66"/>
                    <a:pt x="114" y="82"/>
                    <a:pt x="136" y="72"/>
                  </a:cubicBezTo>
                  <a:cubicBezTo>
                    <a:pt x="136" y="76"/>
                    <a:pt x="136" y="80"/>
                    <a:pt x="136" y="84"/>
                  </a:cubicBezTo>
                  <a:cubicBezTo>
                    <a:pt x="156" y="80"/>
                    <a:pt x="172" y="79"/>
                    <a:pt x="188" y="88"/>
                  </a:cubicBezTo>
                  <a:cubicBezTo>
                    <a:pt x="152" y="104"/>
                    <a:pt x="83" y="71"/>
                    <a:pt x="72" y="96"/>
                  </a:cubicBezTo>
                  <a:cubicBezTo>
                    <a:pt x="64" y="95"/>
                    <a:pt x="64" y="85"/>
                    <a:pt x="60" y="80"/>
                  </a:cubicBezTo>
                  <a:cubicBezTo>
                    <a:pt x="54" y="81"/>
                    <a:pt x="59" y="92"/>
                    <a:pt x="52" y="92"/>
                  </a:cubicBezTo>
                  <a:cubicBezTo>
                    <a:pt x="33" y="85"/>
                    <a:pt x="40" y="50"/>
                    <a:pt x="56" y="44"/>
                  </a:cubicBezTo>
                  <a:cubicBezTo>
                    <a:pt x="54" y="35"/>
                    <a:pt x="35" y="44"/>
                    <a:pt x="32" y="36"/>
                  </a:cubicBezTo>
                  <a:cubicBezTo>
                    <a:pt x="21" y="35"/>
                    <a:pt x="29" y="52"/>
                    <a:pt x="16" y="48"/>
                  </a:cubicBezTo>
                  <a:cubicBezTo>
                    <a:pt x="3" y="41"/>
                    <a:pt x="19" y="34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035320F-C813-457C-A613-F67CB2AB2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38" y="1547813"/>
              <a:ext cx="65087" cy="34925"/>
            </a:xfrm>
            <a:custGeom>
              <a:avLst/>
              <a:gdLst>
                <a:gd name="T0" fmla="*/ 60 w 65"/>
                <a:gd name="T1" fmla="*/ 17 h 35"/>
                <a:gd name="T2" fmla="*/ 64 w 65"/>
                <a:gd name="T3" fmla="*/ 33 h 35"/>
                <a:gd name="T4" fmla="*/ 0 w 65"/>
                <a:gd name="T5" fmla="*/ 13 h 35"/>
                <a:gd name="T6" fmla="*/ 60 w 65"/>
                <a:gd name="T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5">
                  <a:moveTo>
                    <a:pt x="60" y="17"/>
                  </a:moveTo>
                  <a:cubicBezTo>
                    <a:pt x="59" y="24"/>
                    <a:pt x="65" y="25"/>
                    <a:pt x="64" y="33"/>
                  </a:cubicBezTo>
                  <a:cubicBezTo>
                    <a:pt x="45" y="24"/>
                    <a:pt x="6" y="35"/>
                    <a:pt x="0" y="13"/>
                  </a:cubicBezTo>
                  <a:cubicBezTo>
                    <a:pt x="25" y="0"/>
                    <a:pt x="36" y="23"/>
                    <a:pt x="6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DD763A0-D72F-469D-B4EF-B45A9464A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263" y="1662113"/>
              <a:ext cx="49212" cy="38100"/>
            </a:xfrm>
            <a:custGeom>
              <a:avLst/>
              <a:gdLst>
                <a:gd name="T0" fmla="*/ 48 w 48"/>
                <a:gd name="T1" fmla="*/ 0 h 38"/>
                <a:gd name="T2" fmla="*/ 28 w 48"/>
                <a:gd name="T3" fmla="*/ 20 h 38"/>
                <a:gd name="T4" fmla="*/ 44 w 48"/>
                <a:gd name="T5" fmla="*/ 24 h 38"/>
                <a:gd name="T6" fmla="*/ 0 w 48"/>
                <a:gd name="T7" fmla="*/ 36 h 38"/>
                <a:gd name="T8" fmla="*/ 48 w 4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">
                  <a:moveTo>
                    <a:pt x="48" y="0"/>
                  </a:moveTo>
                  <a:cubicBezTo>
                    <a:pt x="43" y="8"/>
                    <a:pt x="36" y="15"/>
                    <a:pt x="28" y="20"/>
                  </a:cubicBezTo>
                  <a:cubicBezTo>
                    <a:pt x="29" y="25"/>
                    <a:pt x="38" y="23"/>
                    <a:pt x="44" y="24"/>
                  </a:cubicBezTo>
                  <a:cubicBezTo>
                    <a:pt x="36" y="34"/>
                    <a:pt x="20" y="38"/>
                    <a:pt x="0" y="36"/>
                  </a:cubicBezTo>
                  <a:cubicBezTo>
                    <a:pt x="8" y="16"/>
                    <a:pt x="29" y="9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D9A36C0-8301-4D4F-A23F-4C1EFD088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313" y="1663700"/>
              <a:ext cx="133350" cy="82550"/>
            </a:xfrm>
            <a:custGeom>
              <a:avLst/>
              <a:gdLst>
                <a:gd name="T0" fmla="*/ 104 w 133"/>
                <a:gd name="T1" fmla="*/ 14 h 82"/>
                <a:gd name="T2" fmla="*/ 124 w 133"/>
                <a:gd name="T3" fmla="*/ 38 h 82"/>
                <a:gd name="T4" fmla="*/ 128 w 133"/>
                <a:gd name="T5" fmla="*/ 58 h 82"/>
                <a:gd name="T6" fmla="*/ 108 w 133"/>
                <a:gd name="T7" fmla="*/ 58 h 82"/>
                <a:gd name="T8" fmla="*/ 16 w 133"/>
                <a:gd name="T9" fmla="*/ 54 h 82"/>
                <a:gd name="T10" fmla="*/ 76 w 133"/>
                <a:gd name="T11" fmla="*/ 58 h 82"/>
                <a:gd name="T12" fmla="*/ 68 w 133"/>
                <a:gd name="T13" fmla="*/ 74 h 82"/>
                <a:gd name="T14" fmla="*/ 8 w 133"/>
                <a:gd name="T15" fmla="*/ 82 h 82"/>
                <a:gd name="T16" fmla="*/ 20 w 133"/>
                <a:gd name="T17" fmla="*/ 42 h 82"/>
                <a:gd name="T18" fmla="*/ 0 w 133"/>
                <a:gd name="T19" fmla="*/ 38 h 82"/>
                <a:gd name="T20" fmla="*/ 32 w 133"/>
                <a:gd name="T21" fmla="*/ 18 h 82"/>
                <a:gd name="T22" fmla="*/ 20 w 133"/>
                <a:gd name="T23" fmla="*/ 34 h 82"/>
                <a:gd name="T24" fmla="*/ 80 w 133"/>
                <a:gd name="T25" fmla="*/ 38 h 82"/>
                <a:gd name="T26" fmla="*/ 80 w 133"/>
                <a:gd name="T27" fmla="*/ 18 h 82"/>
                <a:gd name="T28" fmla="*/ 68 w 133"/>
                <a:gd name="T29" fmla="*/ 22 h 82"/>
                <a:gd name="T30" fmla="*/ 104 w 133"/>
                <a:gd name="T31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82">
                  <a:moveTo>
                    <a:pt x="104" y="14"/>
                  </a:moveTo>
                  <a:cubicBezTo>
                    <a:pt x="92" y="29"/>
                    <a:pt x="113" y="49"/>
                    <a:pt x="124" y="38"/>
                  </a:cubicBezTo>
                  <a:cubicBezTo>
                    <a:pt x="130" y="43"/>
                    <a:pt x="133" y="53"/>
                    <a:pt x="128" y="58"/>
                  </a:cubicBezTo>
                  <a:cubicBezTo>
                    <a:pt x="120" y="59"/>
                    <a:pt x="110" y="38"/>
                    <a:pt x="108" y="58"/>
                  </a:cubicBezTo>
                  <a:cubicBezTo>
                    <a:pt x="88" y="46"/>
                    <a:pt x="51" y="41"/>
                    <a:pt x="16" y="54"/>
                  </a:cubicBezTo>
                  <a:cubicBezTo>
                    <a:pt x="21" y="77"/>
                    <a:pt x="63" y="64"/>
                    <a:pt x="76" y="58"/>
                  </a:cubicBezTo>
                  <a:cubicBezTo>
                    <a:pt x="76" y="66"/>
                    <a:pt x="65" y="63"/>
                    <a:pt x="68" y="74"/>
                  </a:cubicBezTo>
                  <a:cubicBezTo>
                    <a:pt x="46" y="74"/>
                    <a:pt x="27" y="78"/>
                    <a:pt x="8" y="82"/>
                  </a:cubicBezTo>
                  <a:cubicBezTo>
                    <a:pt x="2" y="63"/>
                    <a:pt x="15" y="59"/>
                    <a:pt x="20" y="42"/>
                  </a:cubicBezTo>
                  <a:cubicBezTo>
                    <a:pt x="16" y="29"/>
                    <a:pt x="13" y="40"/>
                    <a:pt x="0" y="38"/>
                  </a:cubicBezTo>
                  <a:cubicBezTo>
                    <a:pt x="4" y="18"/>
                    <a:pt x="12" y="24"/>
                    <a:pt x="32" y="18"/>
                  </a:cubicBezTo>
                  <a:cubicBezTo>
                    <a:pt x="31" y="26"/>
                    <a:pt x="21" y="26"/>
                    <a:pt x="20" y="34"/>
                  </a:cubicBezTo>
                  <a:cubicBezTo>
                    <a:pt x="45" y="20"/>
                    <a:pt x="53" y="40"/>
                    <a:pt x="80" y="38"/>
                  </a:cubicBezTo>
                  <a:cubicBezTo>
                    <a:pt x="92" y="35"/>
                    <a:pt x="78" y="25"/>
                    <a:pt x="80" y="18"/>
                  </a:cubicBezTo>
                  <a:cubicBezTo>
                    <a:pt x="74" y="18"/>
                    <a:pt x="69" y="17"/>
                    <a:pt x="68" y="22"/>
                  </a:cubicBezTo>
                  <a:cubicBezTo>
                    <a:pt x="57" y="0"/>
                    <a:pt x="94" y="22"/>
                    <a:pt x="1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0DD7FD5-8A24-42B9-943A-3E93E09CF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0" y="1863725"/>
              <a:ext cx="57150" cy="68263"/>
            </a:xfrm>
            <a:custGeom>
              <a:avLst/>
              <a:gdLst>
                <a:gd name="T0" fmla="*/ 40 w 56"/>
                <a:gd name="T1" fmla="*/ 3 h 67"/>
                <a:gd name="T2" fmla="*/ 56 w 56"/>
                <a:gd name="T3" fmla="*/ 19 h 67"/>
                <a:gd name="T4" fmla="*/ 20 w 56"/>
                <a:gd name="T5" fmla="*/ 43 h 67"/>
                <a:gd name="T6" fmla="*/ 32 w 56"/>
                <a:gd name="T7" fmla="*/ 47 h 67"/>
                <a:gd name="T8" fmla="*/ 20 w 56"/>
                <a:gd name="T9" fmla="*/ 67 h 67"/>
                <a:gd name="T10" fmla="*/ 4 w 56"/>
                <a:gd name="T11" fmla="*/ 31 h 67"/>
                <a:gd name="T12" fmla="*/ 12 w 56"/>
                <a:gd name="T13" fmla="*/ 15 h 67"/>
                <a:gd name="T14" fmla="*/ 40 w 56"/>
                <a:gd name="T15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67">
                  <a:moveTo>
                    <a:pt x="40" y="3"/>
                  </a:moveTo>
                  <a:cubicBezTo>
                    <a:pt x="53" y="0"/>
                    <a:pt x="55" y="10"/>
                    <a:pt x="56" y="19"/>
                  </a:cubicBezTo>
                  <a:cubicBezTo>
                    <a:pt x="32" y="15"/>
                    <a:pt x="36" y="39"/>
                    <a:pt x="20" y="43"/>
                  </a:cubicBezTo>
                  <a:cubicBezTo>
                    <a:pt x="21" y="48"/>
                    <a:pt x="27" y="46"/>
                    <a:pt x="32" y="47"/>
                  </a:cubicBezTo>
                  <a:cubicBezTo>
                    <a:pt x="28" y="59"/>
                    <a:pt x="20" y="60"/>
                    <a:pt x="20" y="67"/>
                  </a:cubicBezTo>
                  <a:cubicBezTo>
                    <a:pt x="4" y="57"/>
                    <a:pt x="19" y="42"/>
                    <a:pt x="4" y="31"/>
                  </a:cubicBezTo>
                  <a:cubicBezTo>
                    <a:pt x="29" y="33"/>
                    <a:pt x="0" y="23"/>
                    <a:pt x="12" y="15"/>
                  </a:cubicBezTo>
                  <a:cubicBezTo>
                    <a:pt x="25" y="22"/>
                    <a:pt x="36" y="16"/>
                    <a:pt x="4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5F39E261-8B34-4198-BD69-8B5871A970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1267826">
            <a:off x="2367788" y="2028388"/>
            <a:ext cx="6092284" cy="1346606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2"/>
                </a:solidFill>
                <a:latin typeface="Goudy Old Style" panose="02020502050305020303" pitchFamily="18" charset="0"/>
                <a:ea typeface="楷体" panose="02010609060101010101" pitchFamily="49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1042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7D5247E-5BBA-4F4F-8BEE-AEE158CA78A1}"/>
              </a:ext>
            </a:extLst>
          </p:cNvPr>
          <p:cNvGrpSpPr/>
          <p:nvPr/>
        </p:nvGrpSpPr>
        <p:grpSpPr>
          <a:xfrm>
            <a:off x="858982" y="299649"/>
            <a:ext cx="9221276" cy="5648440"/>
            <a:chOff x="798873" y="106996"/>
            <a:chExt cx="9221276" cy="5648440"/>
          </a:xfrm>
        </p:grpSpPr>
        <p:sp>
          <p:nvSpPr>
            <p:cNvPr id="6" name="TextBox 120">
              <a:extLst>
                <a:ext uri="{FF2B5EF4-FFF2-40B4-BE49-F238E27FC236}">
                  <a16:creationId xmlns:a16="http://schemas.microsoft.com/office/drawing/2014/main" id="{A068DD95-787E-4988-95A6-85AF160FB8A2}"/>
                </a:ext>
              </a:extLst>
            </p:cNvPr>
            <p:cNvSpPr txBox="1"/>
            <p:nvPr/>
          </p:nvSpPr>
          <p:spPr>
            <a:xfrm>
              <a:off x="798873" y="3835419"/>
              <a:ext cx="19676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课题来源及研究的目的和意义</a:t>
              </a:r>
              <a:endParaRPr lang="uk-UA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Oval 123">
              <a:extLst>
                <a:ext uri="{FF2B5EF4-FFF2-40B4-BE49-F238E27FC236}">
                  <a16:creationId xmlns:a16="http://schemas.microsoft.com/office/drawing/2014/main" id="{039C06A4-94A5-44C0-AF7E-079F3E883483}"/>
                </a:ext>
              </a:extLst>
            </p:cNvPr>
            <p:cNvSpPr/>
            <p:nvPr/>
          </p:nvSpPr>
          <p:spPr>
            <a:xfrm>
              <a:off x="1444450" y="3118648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dirty="0">
                  <a:latin typeface="Arial Black" panose="020B0A04020102020204" pitchFamily="34" charset="0"/>
                </a:rPr>
                <a:t>1</a:t>
              </a:r>
              <a:endParaRPr lang="uk-UA" sz="4800" dirty="0"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Connector 125">
              <a:extLst>
                <a:ext uri="{FF2B5EF4-FFF2-40B4-BE49-F238E27FC236}">
                  <a16:creationId xmlns:a16="http://schemas.microsoft.com/office/drawing/2014/main" id="{BAE298DD-677C-4AC6-A537-F9F44BEF0788}"/>
                </a:ext>
              </a:extLst>
            </p:cNvPr>
            <p:cNvCxnSpPr>
              <a:cxnSpLocks/>
              <a:stCxn id="36" idx="4"/>
              <a:endCxn id="8" idx="0"/>
            </p:cNvCxnSpPr>
            <p:nvPr/>
          </p:nvCxnSpPr>
          <p:spPr>
            <a:xfrm flipH="1">
              <a:off x="1804450" y="946637"/>
              <a:ext cx="385" cy="2172011"/>
            </a:xfrm>
            <a:prstGeom prst="line">
              <a:avLst/>
            </a:prstGeom>
            <a:ln w="38100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2909E50-E69A-4DA3-A4C3-FA2C3E390E11}"/>
                </a:ext>
              </a:extLst>
            </p:cNvPr>
            <p:cNvCxnSpPr/>
            <p:nvPr/>
          </p:nvCxnSpPr>
          <p:spPr>
            <a:xfrm>
              <a:off x="1783677" y="5375007"/>
              <a:ext cx="0" cy="380429"/>
            </a:xfrm>
            <a:prstGeom prst="line">
              <a:avLst/>
            </a:prstGeom>
            <a:ln w="38100" cap="sq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7">
              <a:extLst>
                <a:ext uri="{FF2B5EF4-FFF2-40B4-BE49-F238E27FC236}">
                  <a16:creationId xmlns:a16="http://schemas.microsoft.com/office/drawing/2014/main" id="{634A2DD3-918B-4C33-988A-153E695AC608}"/>
                </a:ext>
              </a:extLst>
            </p:cNvPr>
            <p:cNvSpPr txBox="1"/>
            <p:nvPr/>
          </p:nvSpPr>
          <p:spPr>
            <a:xfrm>
              <a:off x="2540323" y="2644246"/>
              <a:ext cx="17672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国内外在该方向的研究现状及分析</a:t>
              </a:r>
            </a:p>
          </p:txBody>
        </p:sp>
        <p:sp>
          <p:nvSpPr>
            <p:cNvPr id="13" name="Oval 130">
              <a:extLst>
                <a:ext uri="{FF2B5EF4-FFF2-40B4-BE49-F238E27FC236}">
                  <a16:creationId xmlns:a16="http://schemas.microsoft.com/office/drawing/2014/main" id="{00FFA7E4-320D-41B4-A70A-7ED2C2F6BBFA}"/>
                </a:ext>
              </a:extLst>
            </p:cNvPr>
            <p:cNvSpPr/>
            <p:nvPr/>
          </p:nvSpPr>
          <p:spPr>
            <a:xfrm>
              <a:off x="3012116" y="1844570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dirty="0">
                  <a:latin typeface="Arial Black" panose="020B0A04020102020204" pitchFamily="34" charset="0"/>
                </a:rPr>
                <a:t>2</a:t>
              </a:r>
              <a:endParaRPr lang="uk-UA" sz="48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" name="Straight Connector 132">
              <a:extLst>
                <a:ext uri="{FF2B5EF4-FFF2-40B4-BE49-F238E27FC236}">
                  <a16:creationId xmlns:a16="http://schemas.microsoft.com/office/drawing/2014/main" id="{4BD47AD1-ECFE-45FE-8DA3-95D7EFA341CE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>
              <a:off x="3385120" y="974028"/>
              <a:ext cx="0" cy="86336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5">
              <a:extLst>
                <a:ext uri="{FF2B5EF4-FFF2-40B4-BE49-F238E27FC236}">
                  <a16:creationId xmlns:a16="http://schemas.microsoft.com/office/drawing/2014/main" id="{0B0C0289-0FA0-4259-9D6D-3187E3BB3F19}"/>
                </a:ext>
              </a:extLst>
            </p:cNvPr>
            <p:cNvCxnSpPr/>
            <p:nvPr/>
          </p:nvCxnSpPr>
          <p:spPr>
            <a:xfrm>
              <a:off x="3372116" y="4052685"/>
              <a:ext cx="0" cy="380429"/>
            </a:xfrm>
            <a:prstGeom prst="line">
              <a:avLst/>
            </a:prstGeom>
            <a:ln w="38100" cap="sq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35">
              <a:extLst>
                <a:ext uri="{FF2B5EF4-FFF2-40B4-BE49-F238E27FC236}">
                  <a16:creationId xmlns:a16="http://schemas.microsoft.com/office/drawing/2014/main" id="{43578595-4F80-4BDF-9772-C9E449125D32}"/>
                </a:ext>
              </a:extLst>
            </p:cNvPr>
            <p:cNvSpPr txBox="1"/>
            <p:nvPr/>
          </p:nvSpPr>
          <p:spPr>
            <a:xfrm>
              <a:off x="5871839" y="3227653"/>
              <a:ext cx="14785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主要研究内容</a:t>
              </a:r>
              <a:endParaRPr lang="uk-UA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Oval 138">
              <a:extLst>
                <a:ext uri="{FF2B5EF4-FFF2-40B4-BE49-F238E27FC236}">
                  <a16:creationId xmlns:a16="http://schemas.microsoft.com/office/drawing/2014/main" id="{A883966C-76F9-464C-BAC0-AF74C7E2762E}"/>
                </a:ext>
              </a:extLst>
            </p:cNvPr>
            <p:cNvSpPr/>
            <p:nvPr/>
          </p:nvSpPr>
          <p:spPr>
            <a:xfrm>
              <a:off x="6220119" y="2378896"/>
              <a:ext cx="720000" cy="7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dirty="0">
                  <a:latin typeface="Arial Black" panose="020B0A04020102020204" pitchFamily="34" charset="0"/>
                </a:rPr>
                <a:t>4</a:t>
              </a:r>
              <a:endParaRPr lang="uk-UA" sz="4800" dirty="0"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Connector 152">
              <a:extLst>
                <a:ext uri="{FF2B5EF4-FFF2-40B4-BE49-F238E27FC236}">
                  <a16:creationId xmlns:a16="http://schemas.microsoft.com/office/drawing/2014/main" id="{8016318F-422D-4465-989A-3555DC53C10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6547270" y="974028"/>
              <a:ext cx="1" cy="139541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8">
              <a:extLst>
                <a:ext uri="{FF2B5EF4-FFF2-40B4-BE49-F238E27FC236}">
                  <a16:creationId xmlns:a16="http://schemas.microsoft.com/office/drawing/2014/main" id="{54755C85-152C-4396-9399-DEF8055C7E44}"/>
                </a:ext>
              </a:extLst>
            </p:cNvPr>
            <p:cNvCxnSpPr/>
            <p:nvPr/>
          </p:nvCxnSpPr>
          <p:spPr>
            <a:xfrm>
              <a:off x="6611129" y="4063014"/>
              <a:ext cx="0" cy="380429"/>
            </a:xfrm>
            <a:prstGeom prst="line">
              <a:avLst/>
            </a:prstGeom>
            <a:ln w="38100" cap="sq">
              <a:solidFill>
                <a:schemeClr val="accent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41">
              <a:extLst>
                <a:ext uri="{FF2B5EF4-FFF2-40B4-BE49-F238E27FC236}">
                  <a16:creationId xmlns:a16="http://schemas.microsoft.com/office/drawing/2014/main" id="{32DE1970-3506-413A-A0DC-427C09155600}"/>
                </a:ext>
              </a:extLst>
            </p:cNvPr>
            <p:cNvSpPr txBox="1"/>
            <p:nvPr/>
          </p:nvSpPr>
          <p:spPr>
            <a:xfrm>
              <a:off x="4151437" y="3924251"/>
              <a:ext cx="1767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研究方案</a:t>
              </a:r>
              <a:endParaRPr lang="uk-UA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Oval 144">
              <a:extLst>
                <a:ext uri="{FF2B5EF4-FFF2-40B4-BE49-F238E27FC236}">
                  <a16:creationId xmlns:a16="http://schemas.microsoft.com/office/drawing/2014/main" id="{F59445C8-EF2E-4E05-A5A5-B3E5CD8ABC98}"/>
                </a:ext>
              </a:extLst>
            </p:cNvPr>
            <p:cNvSpPr/>
            <p:nvPr/>
          </p:nvSpPr>
          <p:spPr>
            <a:xfrm>
              <a:off x="4419692" y="3116487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dirty="0">
                  <a:latin typeface="Arial Black" panose="020B0A04020102020204" pitchFamily="34" charset="0"/>
                </a:rPr>
                <a:t>3</a:t>
              </a:r>
              <a:endParaRPr lang="uk-UA" sz="4800" dirty="0">
                <a:latin typeface="Arial Black" panose="020B0A04020102020204" pitchFamily="34" charset="0"/>
              </a:endParaRPr>
            </a:p>
          </p:txBody>
        </p:sp>
        <p:cxnSp>
          <p:nvCxnSpPr>
            <p:cNvPr id="24" name="Straight Connector 153">
              <a:extLst>
                <a:ext uri="{FF2B5EF4-FFF2-40B4-BE49-F238E27FC236}">
                  <a16:creationId xmlns:a16="http://schemas.microsoft.com/office/drawing/2014/main" id="{86CCD442-5AD2-4D31-9D8A-EBCF2D75CAB1}"/>
                </a:ext>
              </a:extLst>
            </p:cNvPr>
            <p:cNvCxnSpPr>
              <a:cxnSpLocks/>
              <a:stCxn id="37" idx="4"/>
              <a:endCxn id="23" idx="0"/>
            </p:cNvCxnSpPr>
            <p:nvPr/>
          </p:nvCxnSpPr>
          <p:spPr>
            <a:xfrm flipH="1">
              <a:off x="4779692" y="946000"/>
              <a:ext cx="1" cy="217048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1">
              <a:extLst>
                <a:ext uri="{FF2B5EF4-FFF2-40B4-BE49-F238E27FC236}">
                  <a16:creationId xmlns:a16="http://schemas.microsoft.com/office/drawing/2014/main" id="{DB1CA25C-C329-4077-A182-2F33B66F6C37}"/>
                </a:ext>
              </a:extLst>
            </p:cNvPr>
            <p:cNvCxnSpPr/>
            <p:nvPr/>
          </p:nvCxnSpPr>
          <p:spPr>
            <a:xfrm>
              <a:off x="4774297" y="4633657"/>
              <a:ext cx="0" cy="380429"/>
            </a:xfrm>
            <a:prstGeom prst="line">
              <a:avLst/>
            </a:prstGeom>
            <a:ln w="38100" cap="sq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47">
              <a:extLst>
                <a:ext uri="{FF2B5EF4-FFF2-40B4-BE49-F238E27FC236}">
                  <a16:creationId xmlns:a16="http://schemas.microsoft.com/office/drawing/2014/main" id="{4C24564A-7BBF-4552-A527-F91722928915}"/>
                </a:ext>
              </a:extLst>
            </p:cNvPr>
            <p:cNvSpPr txBox="1"/>
            <p:nvPr/>
          </p:nvSpPr>
          <p:spPr>
            <a:xfrm>
              <a:off x="7773123" y="2276158"/>
              <a:ext cx="15216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进度安排，预期达到的目标</a:t>
              </a:r>
              <a:endParaRPr lang="uk-UA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Straight Connector 84">
              <a:extLst>
                <a:ext uri="{FF2B5EF4-FFF2-40B4-BE49-F238E27FC236}">
                  <a16:creationId xmlns:a16="http://schemas.microsoft.com/office/drawing/2014/main" id="{D7FD9EF7-0C93-46C7-9B23-D59D206A6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833" y="837731"/>
              <a:ext cx="4183216" cy="0"/>
            </a:xfrm>
            <a:prstGeom prst="line">
              <a:avLst/>
            </a:prstGeom>
            <a:ln w="381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2">
              <a:extLst>
                <a:ext uri="{FF2B5EF4-FFF2-40B4-BE49-F238E27FC236}">
                  <a16:creationId xmlns:a16="http://schemas.microsoft.com/office/drawing/2014/main" id="{438FFAB7-8898-4B08-8AD9-99905A842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049" y="825286"/>
              <a:ext cx="4032100" cy="7695"/>
            </a:xfrm>
            <a:prstGeom prst="line">
              <a:avLst/>
            </a:prstGeom>
            <a:ln w="381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F33E39-8B0B-45D6-AEC9-A467A2CC4396}"/>
                </a:ext>
              </a:extLst>
            </p:cNvPr>
            <p:cNvCxnSpPr>
              <a:cxnSpLocks/>
            </p:cNvCxnSpPr>
            <p:nvPr/>
          </p:nvCxnSpPr>
          <p:spPr>
            <a:xfrm>
              <a:off x="5743706" y="106996"/>
              <a:ext cx="0" cy="73073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62">
              <a:extLst>
                <a:ext uri="{FF2B5EF4-FFF2-40B4-BE49-F238E27FC236}">
                  <a16:creationId xmlns:a16="http://schemas.microsoft.com/office/drawing/2014/main" id="{075D1F64-9EDF-406C-BCAA-09C7030B8147}"/>
                </a:ext>
              </a:extLst>
            </p:cNvPr>
            <p:cNvSpPr/>
            <p:nvPr/>
          </p:nvSpPr>
          <p:spPr>
            <a:xfrm>
              <a:off x="6439320" y="758127"/>
              <a:ext cx="215901" cy="2159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5" name="Oval 159">
              <a:extLst>
                <a:ext uri="{FF2B5EF4-FFF2-40B4-BE49-F238E27FC236}">
                  <a16:creationId xmlns:a16="http://schemas.microsoft.com/office/drawing/2014/main" id="{68E34692-4340-48CF-B88A-D28E13D24EAB}"/>
                </a:ext>
              </a:extLst>
            </p:cNvPr>
            <p:cNvSpPr/>
            <p:nvPr/>
          </p:nvSpPr>
          <p:spPr>
            <a:xfrm>
              <a:off x="3277169" y="758127"/>
              <a:ext cx="215901" cy="2159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6" name="Oval 162">
              <a:extLst>
                <a:ext uri="{FF2B5EF4-FFF2-40B4-BE49-F238E27FC236}">
                  <a16:creationId xmlns:a16="http://schemas.microsoft.com/office/drawing/2014/main" id="{05EBFA9C-2515-4373-BAB2-53F662E448F2}"/>
                </a:ext>
              </a:extLst>
            </p:cNvPr>
            <p:cNvSpPr/>
            <p:nvPr/>
          </p:nvSpPr>
          <p:spPr>
            <a:xfrm>
              <a:off x="1696884" y="730736"/>
              <a:ext cx="215901" cy="2159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7" name="Oval 165">
              <a:extLst>
                <a:ext uri="{FF2B5EF4-FFF2-40B4-BE49-F238E27FC236}">
                  <a16:creationId xmlns:a16="http://schemas.microsoft.com/office/drawing/2014/main" id="{B072F062-3953-498E-BC18-30E3055FB0D0}"/>
                </a:ext>
              </a:extLst>
            </p:cNvPr>
            <p:cNvSpPr/>
            <p:nvPr/>
          </p:nvSpPr>
          <p:spPr>
            <a:xfrm>
              <a:off x="4671742" y="730099"/>
              <a:ext cx="215901" cy="2159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  <p:sp>
        <p:nvSpPr>
          <p:cNvPr id="48" name="Oval 165">
            <a:extLst>
              <a:ext uri="{FF2B5EF4-FFF2-40B4-BE49-F238E27FC236}">
                <a16:creationId xmlns:a16="http://schemas.microsoft.com/office/drawing/2014/main" id="{D5A2BADD-D5C7-4E2F-838A-08C4637C1C80}"/>
              </a:ext>
            </a:extLst>
          </p:cNvPr>
          <p:cNvSpPr/>
          <p:nvPr/>
        </p:nvSpPr>
        <p:spPr>
          <a:xfrm>
            <a:off x="8309417" y="943085"/>
            <a:ext cx="215901" cy="2159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1200"/>
          </a:p>
        </p:txBody>
      </p:sp>
      <p:cxnSp>
        <p:nvCxnSpPr>
          <p:cNvPr id="49" name="Straight Connector 153">
            <a:extLst>
              <a:ext uri="{FF2B5EF4-FFF2-40B4-BE49-F238E27FC236}">
                <a16:creationId xmlns:a16="http://schemas.microsoft.com/office/drawing/2014/main" id="{92FE32A8-30AA-430C-97EE-8FDA467EFE16}"/>
              </a:ext>
            </a:extLst>
          </p:cNvPr>
          <p:cNvCxnSpPr>
            <a:cxnSpLocks/>
          </p:cNvCxnSpPr>
          <p:nvPr/>
        </p:nvCxnSpPr>
        <p:spPr>
          <a:xfrm>
            <a:off x="8424197" y="1178254"/>
            <a:ext cx="16457" cy="506504"/>
          </a:xfrm>
          <a:prstGeom prst="line">
            <a:avLst/>
          </a:prstGeom>
          <a:ln w="38100">
            <a:solidFill>
              <a:srgbClr val="E28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44">
            <a:extLst>
              <a:ext uri="{FF2B5EF4-FFF2-40B4-BE49-F238E27FC236}">
                <a16:creationId xmlns:a16="http://schemas.microsoft.com/office/drawing/2014/main" id="{701606C1-EB5A-4E39-AABE-CD607B7BFA4D}"/>
              </a:ext>
            </a:extLst>
          </p:cNvPr>
          <p:cNvSpPr/>
          <p:nvPr/>
        </p:nvSpPr>
        <p:spPr>
          <a:xfrm>
            <a:off x="8080947" y="1663406"/>
            <a:ext cx="720000" cy="720000"/>
          </a:xfrm>
          <a:prstGeom prst="ellipse">
            <a:avLst/>
          </a:prstGeom>
          <a:solidFill>
            <a:srgbClr val="E280D6"/>
          </a:solidFill>
          <a:ln>
            <a:solidFill>
              <a:srgbClr val="E28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5</a:t>
            </a:r>
            <a:endParaRPr lang="uk-UA" sz="4800" dirty="0">
              <a:latin typeface="Arial Black" panose="020B0A04020102020204" pitchFamily="34" charset="0"/>
            </a:endParaRPr>
          </a:p>
        </p:txBody>
      </p:sp>
      <p:sp>
        <p:nvSpPr>
          <p:cNvPr id="51" name="Oval 159">
            <a:extLst>
              <a:ext uri="{FF2B5EF4-FFF2-40B4-BE49-F238E27FC236}">
                <a16:creationId xmlns:a16="http://schemas.microsoft.com/office/drawing/2014/main" id="{926C0511-D4C4-48B3-99FF-99004401DCF6}"/>
              </a:ext>
            </a:extLst>
          </p:cNvPr>
          <p:cNvSpPr/>
          <p:nvPr/>
        </p:nvSpPr>
        <p:spPr>
          <a:xfrm>
            <a:off x="10080258" y="964445"/>
            <a:ext cx="215901" cy="2159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1200"/>
          </a:p>
        </p:txBody>
      </p:sp>
      <p:cxnSp>
        <p:nvCxnSpPr>
          <p:cNvPr id="52" name="Straight Connector 132">
            <a:extLst>
              <a:ext uri="{FF2B5EF4-FFF2-40B4-BE49-F238E27FC236}">
                <a16:creationId xmlns:a16="http://schemas.microsoft.com/office/drawing/2014/main" id="{FA1147A9-9A3E-4E1F-9640-8C7776231273}"/>
              </a:ext>
            </a:extLst>
          </p:cNvPr>
          <p:cNvCxnSpPr>
            <a:cxnSpLocks/>
          </p:cNvCxnSpPr>
          <p:nvPr/>
        </p:nvCxnSpPr>
        <p:spPr>
          <a:xfrm>
            <a:off x="10188208" y="1192024"/>
            <a:ext cx="13827" cy="206482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130">
            <a:extLst>
              <a:ext uri="{FF2B5EF4-FFF2-40B4-BE49-F238E27FC236}">
                <a16:creationId xmlns:a16="http://schemas.microsoft.com/office/drawing/2014/main" id="{4A02E7A8-F95F-4B87-9C0A-77A79EAF687B}"/>
              </a:ext>
            </a:extLst>
          </p:cNvPr>
          <p:cNvSpPr/>
          <p:nvPr/>
        </p:nvSpPr>
        <p:spPr>
          <a:xfrm>
            <a:off x="9861055" y="3269706"/>
            <a:ext cx="720000" cy="72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6</a:t>
            </a:r>
            <a:endParaRPr lang="uk-UA" sz="4800" dirty="0">
              <a:latin typeface="Arial Black" panose="020B0A04020102020204" pitchFamily="34" charset="0"/>
            </a:endParaRPr>
          </a:p>
        </p:txBody>
      </p:sp>
      <p:sp>
        <p:nvSpPr>
          <p:cNvPr id="60" name="TextBox 147">
            <a:extLst>
              <a:ext uri="{FF2B5EF4-FFF2-40B4-BE49-F238E27FC236}">
                <a16:creationId xmlns:a16="http://schemas.microsoft.com/office/drawing/2014/main" id="{5B628875-A4D5-45DF-8776-0D4EFC4885D4}"/>
              </a:ext>
            </a:extLst>
          </p:cNvPr>
          <p:cNvSpPr txBox="1"/>
          <p:nvPr/>
        </p:nvSpPr>
        <p:spPr>
          <a:xfrm>
            <a:off x="9100925" y="4141138"/>
            <a:ext cx="2056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课题已具备和所需的条件</a:t>
            </a:r>
            <a:endParaRPr lang="uk-UA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2" name="Straight Connector 153">
            <a:extLst>
              <a:ext uri="{FF2B5EF4-FFF2-40B4-BE49-F238E27FC236}">
                <a16:creationId xmlns:a16="http://schemas.microsoft.com/office/drawing/2014/main" id="{AD4CDBF9-EDDB-440E-9B70-62538D17D754}"/>
              </a:ext>
            </a:extLst>
          </p:cNvPr>
          <p:cNvCxnSpPr>
            <a:cxnSpLocks/>
          </p:cNvCxnSpPr>
          <p:nvPr/>
        </p:nvCxnSpPr>
        <p:spPr>
          <a:xfrm>
            <a:off x="8444918" y="3634634"/>
            <a:ext cx="0" cy="482270"/>
          </a:xfrm>
          <a:prstGeom prst="line">
            <a:avLst/>
          </a:prstGeom>
          <a:ln w="38100">
            <a:solidFill>
              <a:srgbClr val="E28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32">
            <a:extLst>
              <a:ext uri="{FF2B5EF4-FFF2-40B4-BE49-F238E27FC236}">
                <a16:creationId xmlns:a16="http://schemas.microsoft.com/office/drawing/2014/main" id="{56CA19F9-B1CE-49DA-8781-BB1C0083182B}"/>
              </a:ext>
            </a:extLst>
          </p:cNvPr>
          <p:cNvCxnSpPr>
            <a:cxnSpLocks/>
          </p:cNvCxnSpPr>
          <p:nvPr/>
        </p:nvCxnSpPr>
        <p:spPr>
          <a:xfrm>
            <a:off x="10221055" y="5073501"/>
            <a:ext cx="0" cy="5559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FF782-0E40-453C-BB8A-119C8F2D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608" y="2072722"/>
            <a:ext cx="5381756" cy="334887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公益网站的作用主要体现在网络资源信息的采集与发布，进而在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Internet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互联网中让众多慈善组织和热心公益的网民互动起来。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公益网站的建设就是倡导献爱心等一些公益性质的活动。让更多的人看到并且参与其中，献出一份微薄之力来给更多的人带来快乐与帮助，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719CF3CC-236F-453E-83BD-020BF8315E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9431" y="100999"/>
            <a:ext cx="6980132" cy="1036955"/>
          </a:xfrm>
        </p:spPr>
        <p:txBody>
          <a:bodyPr>
            <a:normAutofit/>
          </a:bodyPr>
          <a:lstStyle/>
          <a:p>
            <a:pPr algn="l"/>
            <a:r>
              <a:rPr lang="zh-CN" altLang="zh-CN" sz="36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课题来源及研究的目的和意义</a:t>
            </a:r>
          </a:p>
        </p:txBody>
      </p:sp>
      <p:sp>
        <p:nvSpPr>
          <p:cNvPr id="5" name="Oval 123">
            <a:extLst>
              <a:ext uri="{FF2B5EF4-FFF2-40B4-BE49-F238E27FC236}">
                <a16:creationId xmlns:a16="http://schemas.microsoft.com/office/drawing/2014/main" id="{826B4058-5724-47BC-ABF4-8F209672217E}"/>
              </a:ext>
            </a:extLst>
          </p:cNvPr>
          <p:cNvSpPr/>
          <p:nvPr/>
        </p:nvSpPr>
        <p:spPr>
          <a:xfrm>
            <a:off x="118200" y="258597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1</a:t>
            </a:r>
            <a:endParaRPr lang="uk-UA" sz="4800" dirty="0">
              <a:latin typeface="Arial Black" panose="020B0A040201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64591E-3249-4E2E-9BCF-DA422697D8D5}"/>
              </a:ext>
            </a:extLst>
          </p:cNvPr>
          <p:cNvGrpSpPr/>
          <p:nvPr/>
        </p:nvGrpSpPr>
        <p:grpSpPr>
          <a:xfrm>
            <a:off x="838200" y="1509486"/>
            <a:ext cx="10655849" cy="5089917"/>
            <a:chOff x="1187450" y="1501775"/>
            <a:chExt cx="6488117" cy="291306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84C0540E-7197-4DB1-A2DD-2BF2792C5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7450" y="2960688"/>
              <a:ext cx="3527425" cy="1189036"/>
              <a:chOff x="0" y="0"/>
              <a:chExt cx="4236496" cy="1427243"/>
            </a:xfrm>
          </p:grpSpPr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64069292-9E57-4F43-89A0-65579387F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8069"/>
                <a:ext cx="4236496" cy="770581"/>
              </a:xfrm>
              <a:custGeom>
                <a:avLst/>
                <a:gdLst>
                  <a:gd name="T0" fmla="*/ 1792459638 w 10013"/>
                  <a:gd name="T1" fmla="*/ 26165238 h 10091"/>
                  <a:gd name="T2" fmla="*/ 1548106520 w 10013"/>
                  <a:gd name="T3" fmla="*/ 44516459 h 10091"/>
                  <a:gd name="T4" fmla="*/ 561027492 w 10013"/>
                  <a:gd name="T5" fmla="*/ 38212754 h 10091"/>
                  <a:gd name="T6" fmla="*/ 643552640 w 10013"/>
                  <a:gd name="T7" fmla="*/ 51397394 h 10091"/>
                  <a:gd name="T8" fmla="*/ 2506019 w 10013"/>
                  <a:gd name="T9" fmla="*/ 58844027 h 10091"/>
                  <a:gd name="T10" fmla="*/ 5907316 w 10013"/>
                  <a:gd name="T11" fmla="*/ 37518841 h 10091"/>
                  <a:gd name="T12" fmla="*/ 399199522 w 10013"/>
                  <a:gd name="T13" fmla="*/ 19873216 h 10091"/>
                  <a:gd name="T14" fmla="*/ 1792459638 w 10013"/>
                  <a:gd name="T15" fmla="*/ 26165238 h 100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13"/>
                  <a:gd name="T25" fmla="*/ 0 h 10091"/>
                  <a:gd name="T26" fmla="*/ 10013 w 10013"/>
                  <a:gd name="T27" fmla="*/ 10091 h 1009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13" h="10091">
                    <a:moveTo>
                      <a:pt x="10013" y="4487"/>
                    </a:moveTo>
                    <a:lnTo>
                      <a:pt x="8648" y="7634"/>
                    </a:lnTo>
                    <a:cubicBezTo>
                      <a:pt x="8648" y="7634"/>
                      <a:pt x="6432" y="1047"/>
                      <a:pt x="3134" y="6553"/>
                    </a:cubicBezTo>
                    <a:cubicBezTo>
                      <a:pt x="3288" y="7306"/>
                      <a:pt x="3441" y="8061"/>
                      <a:pt x="3595" y="8814"/>
                    </a:cubicBezTo>
                    <a:cubicBezTo>
                      <a:pt x="14" y="10091"/>
                      <a:pt x="643" y="9828"/>
                      <a:pt x="14" y="10091"/>
                    </a:cubicBezTo>
                    <a:cubicBezTo>
                      <a:pt x="-25" y="10107"/>
                      <a:pt x="33" y="6434"/>
                      <a:pt x="33" y="6434"/>
                    </a:cubicBezTo>
                    <a:cubicBezTo>
                      <a:pt x="815" y="5817"/>
                      <a:pt x="567" y="3733"/>
                      <a:pt x="2230" y="3408"/>
                    </a:cubicBezTo>
                    <a:cubicBezTo>
                      <a:pt x="3893" y="3083"/>
                      <a:pt x="6113" y="-4751"/>
                      <a:pt x="10013" y="448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anose="020B0604020202020204" pitchFamily="34" charset="0"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075A3307-0C9C-40B2-BEA5-560BED76E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" y="0"/>
                <a:ext cx="4230688" cy="1133475"/>
              </a:xfrm>
              <a:custGeom>
                <a:avLst/>
                <a:gdLst>
                  <a:gd name="T0" fmla="*/ 2147483647 w 1128"/>
                  <a:gd name="T1" fmla="*/ 2147483647 h 302"/>
                  <a:gd name="T2" fmla="*/ 2147483647 w 1128"/>
                  <a:gd name="T3" fmla="*/ 2147483647 h 302"/>
                  <a:gd name="T4" fmla="*/ 2147483647 w 1128"/>
                  <a:gd name="T5" fmla="*/ 2147483647 h 302"/>
                  <a:gd name="T6" fmla="*/ 2147483647 w 1128"/>
                  <a:gd name="T7" fmla="*/ 2147483647 h 302"/>
                  <a:gd name="T8" fmla="*/ 0 w 1128"/>
                  <a:gd name="T9" fmla="*/ 2147483647 h 302"/>
                  <a:gd name="T10" fmla="*/ 2147483647 w 1128"/>
                  <a:gd name="T11" fmla="*/ 1803099752 h 302"/>
                  <a:gd name="T12" fmla="*/ 2147483647 w 1128"/>
                  <a:gd name="T13" fmla="*/ 2147483647 h 302"/>
                  <a:gd name="T14" fmla="*/ 2147483647 w 1128"/>
                  <a:gd name="T15" fmla="*/ 2147483647 h 30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28"/>
                  <a:gd name="T25" fmla="*/ 0 h 302"/>
                  <a:gd name="T26" fmla="*/ 1128 w 1128"/>
                  <a:gd name="T27" fmla="*/ 302 h 30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28" h="302">
                    <a:moveTo>
                      <a:pt x="1128" y="188"/>
                    </a:moveTo>
                    <a:cubicBezTo>
                      <a:pt x="974" y="252"/>
                      <a:pt x="974" y="252"/>
                      <a:pt x="974" y="252"/>
                    </a:cubicBezTo>
                    <a:cubicBezTo>
                      <a:pt x="974" y="252"/>
                      <a:pt x="724" y="118"/>
                      <a:pt x="352" y="230"/>
                    </a:cubicBezTo>
                    <a:cubicBezTo>
                      <a:pt x="404" y="276"/>
                      <a:pt x="404" y="276"/>
                      <a:pt x="404" y="276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50" y="166"/>
                      <a:pt x="250" y="166"/>
                      <a:pt x="250" y="166"/>
                    </a:cubicBezTo>
                    <a:cubicBezTo>
                      <a:pt x="250" y="166"/>
                      <a:pt x="688" y="0"/>
                      <a:pt x="1128" y="18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anose="020B0604020202020204" pitchFamily="34" charset="0"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任意多边形 7">
                <a:extLst>
                  <a:ext uri="{FF2B5EF4-FFF2-40B4-BE49-F238E27FC236}">
                    <a16:creationId xmlns:a16="http://schemas.microsoft.com/office/drawing/2014/main" id="{65AADDCF-881D-4164-9C44-15FA85C21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" y="1036179"/>
                <a:ext cx="1504411" cy="391064"/>
              </a:xfrm>
              <a:custGeom>
                <a:avLst/>
                <a:gdLst>
                  <a:gd name="T0" fmla="*/ 1490699 w 1518249"/>
                  <a:gd name="T1" fmla="*/ 0 h 391064"/>
                  <a:gd name="T2" fmla="*/ 1490699 w 1518249"/>
                  <a:gd name="T3" fmla="*/ 276045 h 391064"/>
                  <a:gd name="T4" fmla="*/ 0 w 1518249"/>
                  <a:gd name="T5" fmla="*/ 391064 h 391064"/>
                  <a:gd name="T6" fmla="*/ 0 w 1518249"/>
                  <a:gd name="T7" fmla="*/ 97766 h 391064"/>
                  <a:gd name="T8" fmla="*/ 1490699 w 1518249"/>
                  <a:gd name="T9" fmla="*/ 0 h 3910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8249"/>
                  <a:gd name="T16" fmla="*/ 0 h 391064"/>
                  <a:gd name="T17" fmla="*/ 1518249 w 1518249"/>
                  <a:gd name="T18" fmla="*/ 391064 h 3910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8249" h="391064">
                    <a:moveTo>
                      <a:pt x="1518249" y="0"/>
                    </a:moveTo>
                    <a:lnTo>
                      <a:pt x="1518249" y="276045"/>
                    </a:lnTo>
                    <a:lnTo>
                      <a:pt x="0" y="391064"/>
                    </a:lnTo>
                    <a:lnTo>
                      <a:pt x="0" y="97766"/>
                    </a:lnTo>
                    <a:lnTo>
                      <a:pt x="1518249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anose="020B0604020202020204" pitchFamily="34" charset="0"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任意多边形 8">
                <a:extLst>
                  <a:ext uri="{FF2B5EF4-FFF2-40B4-BE49-F238E27FC236}">
                    <a16:creationId xmlns:a16="http://schemas.microsoft.com/office/drawing/2014/main" id="{B8A3D08A-032E-4363-85A7-8B39CBF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6516" y="714126"/>
                <a:ext cx="557841" cy="500332"/>
              </a:xfrm>
              <a:custGeom>
                <a:avLst/>
                <a:gdLst>
                  <a:gd name="T0" fmla="*/ 0 w 557841"/>
                  <a:gd name="T1" fmla="*/ 230038 h 500332"/>
                  <a:gd name="T2" fmla="*/ 0 w 557841"/>
                  <a:gd name="T3" fmla="*/ 500332 h 500332"/>
                  <a:gd name="T4" fmla="*/ 557841 w 557841"/>
                  <a:gd name="T5" fmla="*/ 276045 h 500332"/>
                  <a:gd name="T6" fmla="*/ 557841 w 557841"/>
                  <a:gd name="T7" fmla="*/ 0 h 500332"/>
                  <a:gd name="T8" fmla="*/ 0 w 557841"/>
                  <a:gd name="T9" fmla="*/ 230038 h 500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841"/>
                  <a:gd name="T16" fmla="*/ 0 h 500332"/>
                  <a:gd name="T17" fmla="*/ 557841 w 557841"/>
                  <a:gd name="T18" fmla="*/ 500332 h 5003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841" h="500332">
                    <a:moveTo>
                      <a:pt x="0" y="230038"/>
                    </a:moveTo>
                    <a:lnTo>
                      <a:pt x="0" y="500332"/>
                    </a:lnTo>
                    <a:lnTo>
                      <a:pt x="557841" y="276045"/>
                    </a:lnTo>
                    <a:lnTo>
                      <a:pt x="557841" y="0"/>
                    </a:lnTo>
                    <a:lnTo>
                      <a:pt x="0" y="23003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37D26F20-5983-45BB-862C-EA2AD8956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9437" y="3495675"/>
              <a:ext cx="3286130" cy="919162"/>
              <a:chOff x="-1" y="0"/>
              <a:chExt cx="4230688" cy="1183415"/>
            </a:xfrm>
          </p:grpSpPr>
          <p:sp>
            <p:nvSpPr>
              <p:cNvPr id="25" name="任意多边形 10">
                <a:extLst>
                  <a:ext uri="{FF2B5EF4-FFF2-40B4-BE49-F238E27FC236}">
                    <a16:creationId xmlns:a16="http://schemas.microsoft.com/office/drawing/2014/main" id="{A5CC7D51-C1A1-439A-9AC1-BECEE560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168" y="90732"/>
                <a:ext cx="291830" cy="552476"/>
              </a:xfrm>
              <a:custGeom>
                <a:avLst/>
                <a:gdLst>
                  <a:gd name="T0" fmla="*/ 0 w 291830"/>
                  <a:gd name="T1" fmla="*/ 0 h 476655"/>
                  <a:gd name="T2" fmla="*/ 9728 w 291830"/>
                  <a:gd name="T3" fmla="*/ 463934 h 476655"/>
                  <a:gd name="T4" fmla="*/ 291830 w 291830"/>
                  <a:gd name="T5" fmla="*/ 640358 h 476655"/>
                  <a:gd name="T6" fmla="*/ 282102 w 291830"/>
                  <a:gd name="T7" fmla="*/ 182959 h 476655"/>
                  <a:gd name="T8" fmla="*/ 0 w 291830"/>
                  <a:gd name="T9" fmla="*/ 0 h 476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830"/>
                  <a:gd name="T16" fmla="*/ 0 h 476655"/>
                  <a:gd name="T17" fmla="*/ 291830 w 291830"/>
                  <a:gd name="T18" fmla="*/ 476655 h 476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830" h="476655">
                    <a:moveTo>
                      <a:pt x="0" y="0"/>
                    </a:moveTo>
                    <a:lnTo>
                      <a:pt x="9728" y="345332"/>
                    </a:lnTo>
                    <a:lnTo>
                      <a:pt x="291830" y="476655"/>
                    </a:lnTo>
                    <a:lnTo>
                      <a:pt x="282102" y="136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72AC15E-A098-4180-A2A9-EC78B5BF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230687" cy="1183415"/>
              </a:xfrm>
              <a:custGeom>
                <a:avLst/>
                <a:gdLst>
                  <a:gd name="T0" fmla="*/ 0 w 10000"/>
                  <a:gd name="T1" fmla="*/ 45489755 h 10032"/>
                  <a:gd name="T2" fmla="*/ 1790004 w 10000"/>
                  <a:gd name="T3" fmla="*/ 88697497 h 10032"/>
                  <a:gd name="T4" fmla="*/ 645427686 w 10000"/>
                  <a:gd name="T5" fmla="*/ 138974232 h 10032"/>
                  <a:gd name="T6" fmla="*/ 1513157243 w 10000"/>
                  <a:gd name="T7" fmla="*/ 102668683 h 10032"/>
                  <a:gd name="T8" fmla="*/ 1634510269 w 10000"/>
                  <a:gd name="T9" fmla="*/ 118615766 h 10032"/>
                  <a:gd name="T10" fmla="*/ 1786291665 w 10000"/>
                  <a:gd name="T11" fmla="*/ 42637150 h 10032"/>
                  <a:gd name="T12" fmla="*/ 1789871249 w 10000"/>
                  <a:gd name="T13" fmla="*/ 13920 h 10032"/>
                  <a:gd name="T14" fmla="*/ 1157509617 w 10000"/>
                  <a:gd name="T15" fmla="*/ 50388093 h 10032"/>
                  <a:gd name="T16" fmla="*/ 1269555555 w 10000"/>
                  <a:gd name="T17" fmla="*/ 68993142 h 10032"/>
                  <a:gd name="T18" fmla="*/ 795955952 w 10000"/>
                  <a:gd name="T19" fmla="*/ 89379329 h 10032"/>
                  <a:gd name="T20" fmla="*/ 0 w 10000"/>
                  <a:gd name="T21" fmla="*/ 45489755 h 100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000"/>
                  <a:gd name="T34" fmla="*/ 0 h 10032"/>
                  <a:gd name="T35" fmla="*/ 10000 w 10000"/>
                  <a:gd name="T36" fmla="*/ 10032 h 100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000" h="10032">
                    <a:moveTo>
                      <a:pt x="0" y="3269"/>
                    </a:moveTo>
                    <a:cubicBezTo>
                      <a:pt x="1" y="6347"/>
                      <a:pt x="1" y="6368"/>
                      <a:pt x="10" y="6374"/>
                    </a:cubicBezTo>
                    <a:cubicBezTo>
                      <a:pt x="19" y="6381"/>
                      <a:pt x="1705" y="9655"/>
                      <a:pt x="3606" y="9987"/>
                    </a:cubicBezTo>
                    <a:cubicBezTo>
                      <a:pt x="5507" y="10319"/>
                      <a:pt x="7450" y="8778"/>
                      <a:pt x="8454" y="7378"/>
                    </a:cubicBezTo>
                    <a:cubicBezTo>
                      <a:pt x="8680" y="7760"/>
                      <a:pt x="9132" y="8588"/>
                      <a:pt x="9132" y="8524"/>
                    </a:cubicBezTo>
                    <a:cubicBezTo>
                      <a:pt x="9132" y="8504"/>
                      <a:pt x="9660" y="5206"/>
                      <a:pt x="9980" y="3064"/>
                    </a:cubicBezTo>
                    <a:cubicBezTo>
                      <a:pt x="9983" y="3045"/>
                      <a:pt x="10001" y="-50"/>
                      <a:pt x="10000" y="1"/>
                    </a:cubicBezTo>
                    <a:cubicBezTo>
                      <a:pt x="8822" y="1208"/>
                      <a:pt x="6951" y="2795"/>
                      <a:pt x="6467" y="3621"/>
                    </a:cubicBezTo>
                    <a:cubicBezTo>
                      <a:pt x="5983" y="4448"/>
                      <a:pt x="6885" y="4513"/>
                      <a:pt x="7093" y="4958"/>
                    </a:cubicBezTo>
                    <a:cubicBezTo>
                      <a:pt x="7093" y="4958"/>
                      <a:pt x="5628" y="6706"/>
                      <a:pt x="4447" y="6423"/>
                    </a:cubicBezTo>
                    <a:cubicBezTo>
                      <a:pt x="3264" y="6142"/>
                      <a:pt x="876" y="4988"/>
                      <a:pt x="0" y="326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anose="020B0604020202020204" pitchFamily="34" charset="0"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DAD15809-741B-4CC5-BDF4-5B86D9AD1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0"/>
                <a:ext cx="4230688" cy="863599"/>
              </a:xfrm>
              <a:custGeom>
                <a:avLst/>
                <a:gdLst>
                  <a:gd name="T0" fmla="*/ 2147483647 w 1128"/>
                  <a:gd name="T1" fmla="*/ 592132287 h 230"/>
                  <a:gd name="T2" fmla="*/ 0 w 1128"/>
                  <a:gd name="T3" fmla="*/ 1466229647 h 230"/>
                  <a:gd name="T4" fmla="*/ 2147483647 w 1128"/>
                  <a:gd name="T5" fmla="*/ 2147483647 h 230"/>
                  <a:gd name="T6" fmla="*/ 2147483647 w 1128"/>
                  <a:gd name="T7" fmla="*/ 2001968918 h 230"/>
                  <a:gd name="T8" fmla="*/ 2147483647 w 1128"/>
                  <a:gd name="T9" fmla="*/ 2147483647 h 230"/>
                  <a:gd name="T10" fmla="*/ 2147483647 w 1128"/>
                  <a:gd name="T11" fmla="*/ 0 h 230"/>
                  <a:gd name="T12" fmla="*/ 2147483647 w 1128"/>
                  <a:gd name="T13" fmla="*/ 338361843 h 230"/>
                  <a:gd name="T14" fmla="*/ 2147483647 w 1128"/>
                  <a:gd name="T15" fmla="*/ 930490375 h 230"/>
                  <a:gd name="T16" fmla="*/ 2147483647 w 1128"/>
                  <a:gd name="T17" fmla="*/ 1579015676 h 230"/>
                  <a:gd name="T18" fmla="*/ 2147483647 w 1128"/>
                  <a:gd name="T19" fmla="*/ 592132287 h 2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28"/>
                  <a:gd name="T31" fmla="*/ 0 h 230"/>
                  <a:gd name="T32" fmla="*/ 1128 w 1128"/>
                  <a:gd name="T33" fmla="*/ 230 h 2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28" h="230">
                    <a:moveTo>
                      <a:pt x="160" y="42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152" y="218"/>
                      <a:pt x="410" y="224"/>
                    </a:cubicBezTo>
                    <a:cubicBezTo>
                      <a:pt x="668" y="230"/>
                      <a:pt x="840" y="186"/>
                      <a:pt x="952" y="142"/>
                    </a:cubicBezTo>
                    <a:cubicBezTo>
                      <a:pt x="1028" y="178"/>
                      <a:pt x="1028" y="178"/>
                      <a:pt x="1028" y="178"/>
                    </a:cubicBezTo>
                    <a:cubicBezTo>
                      <a:pt x="1128" y="0"/>
                      <a:pt x="1128" y="0"/>
                      <a:pt x="1128" y="0"/>
                    </a:cubicBezTo>
                    <a:cubicBezTo>
                      <a:pt x="730" y="24"/>
                      <a:pt x="730" y="24"/>
                      <a:pt x="730" y="24"/>
                    </a:cubicBezTo>
                    <a:cubicBezTo>
                      <a:pt x="800" y="66"/>
                      <a:pt x="800" y="66"/>
                      <a:pt x="800" y="66"/>
                    </a:cubicBezTo>
                    <a:cubicBezTo>
                      <a:pt x="800" y="66"/>
                      <a:pt x="688" y="117"/>
                      <a:pt x="504" y="112"/>
                    </a:cubicBezTo>
                    <a:cubicBezTo>
                      <a:pt x="320" y="108"/>
                      <a:pt x="258" y="96"/>
                      <a:pt x="160" y="4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anose="020B0604020202020204" pitchFamily="34" charset="0"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任意多边形 13">
                <a:extLst>
                  <a:ext uri="{FF2B5EF4-FFF2-40B4-BE49-F238E27FC236}">
                    <a16:creationId xmlns:a16="http://schemas.microsoft.com/office/drawing/2014/main" id="{BC7650DE-DE2C-43CA-BE61-AC66298D8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016" y="533472"/>
                <a:ext cx="291830" cy="476655"/>
              </a:xfrm>
              <a:custGeom>
                <a:avLst/>
                <a:gdLst>
                  <a:gd name="T0" fmla="*/ 0 w 291830"/>
                  <a:gd name="T1" fmla="*/ 0 h 476655"/>
                  <a:gd name="T2" fmla="*/ 9728 w 291830"/>
                  <a:gd name="T3" fmla="*/ 345332 h 476655"/>
                  <a:gd name="T4" fmla="*/ 291830 w 291830"/>
                  <a:gd name="T5" fmla="*/ 476655 h 476655"/>
                  <a:gd name="T6" fmla="*/ 282102 w 291830"/>
                  <a:gd name="T7" fmla="*/ 136187 h 476655"/>
                  <a:gd name="T8" fmla="*/ 0 w 291830"/>
                  <a:gd name="T9" fmla="*/ 0 h 4766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830"/>
                  <a:gd name="T16" fmla="*/ 0 h 476655"/>
                  <a:gd name="T17" fmla="*/ 291830 w 291830"/>
                  <a:gd name="T18" fmla="*/ 476655 h 4766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830" h="476655">
                    <a:moveTo>
                      <a:pt x="0" y="0"/>
                    </a:moveTo>
                    <a:lnTo>
                      <a:pt x="9728" y="345332"/>
                    </a:lnTo>
                    <a:lnTo>
                      <a:pt x="291830" y="476655"/>
                    </a:lnTo>
                    <a:lnTo>
                      <a:pt x="282102" y="136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 typeface="Arial" panose="020B0604020202020204" pitchFamily="34" charset="0"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任意多边形 14">
              <a:extLst>
                <a:ext uri="{FF2B5EF4-FFF2-40B4-BE49-F238E27FC236}">
                  <a16:creationId xmlns:a16="http://schemas.microsoft.com/office/drawing/2014/main" id="{4DED99EC-3C2D-4A1E-9EA4-24442163E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1506538"/>
              <a:ext cx="374650" cy="2074862"/>
            </a:xfrm>
            <a:custGeom>
              <a:avLst/>
              <a:gdLst>
                <a:gd name="T0" fmla="*/ 374726 w 374574"/>
                <a:gd name="T1" fmla="*/ 1878698 h 2291509"/>
                <a:gd name="T2" fmla="*/ 374726 w 374574"/>
                <a:gd name="T3" fmla="*/ 0 h 2291509"/>
                <a:gd name="T4" fmla="*/ 0 w 374574"/>
                <a:gd name="T5" fmla="*/ 0 h 2291509"/>
                <a:gd name="T6" fmla="*/ 0 60000 65536"/>
                <a:gd name="T7" fmla="*/ 0 60000 65536"/>
                <a:gd name="T8" fmla="*/ 0 60000 65536"/>
                <a:gd name="T9" fmla="*/ 0 w 374574"/>
                <a:gd name="T10" fmla="*/ 0 h 2291509"/>
                <a:gd name="T11" fmla="*/ 374574 w 374574"/>
                <a:gd name="T12" fmla="*/ 2291509 h 2291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574" h="2291509">
                  <a:moveTo>
                    <a:pt x="374574" y="2291509"/>
                  </a:moveTo>
                  <a:lnTo>
                    <a:pt x="374574" y="0"/>
                  </a:lnTo>
                  <a:lnTo>
                    <a:pt x="0" y="0"/>
                  </a:ln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任意多边形 15">
              <a:extLst>
                <a:ext uri="{FF2B5EF4-FFF2-40B4-BE49-F238E27FC236}">
                  <a16:creationId xmlns:a16="http://schemas.microsoft.com/office/drawing/2014/main" id="{EC84BC28-4D15-4CAC-95B3-8D8F7FDD7E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46613" y="1506538"/>
              <a:ext cx="428625" cy="2265362"/>
            </a:xfrm>
            <a:custGeom>
              <a:avLst/>
              <a:gdLst>
                <a:gd name="T0" fmla="*/ 490476 w 374574"/>
                <a:gd name="T1" fmla="*/ 2239513 h 2291509"/>
                <a:gd name="T2" fmla="*/ 490476 w 374574"/>
                <a:gd name="T3" fmla="*/ 0 h 2291509"/>
                <a:gd name="T4" fmla="*/ 0 w 374574"/>
                <a:gd name="T5" fmla="*/ 0 h 2291509"/>
                <a:gd name="T6" fmla="*/ 0 60000 65536"/>
                <a:gd name="T7" fmla="*/ 0 60000 65536"/>
                <a:gd name="T8" fmla="*/ 0 60000 65536"/>
                <a:gd name="T9" fmla="*/ 0 w 374574"/>
                <a:gd name="T10" fmla="*/ 0 h 2291509"/>
                <a:gd name="T11" fmla="*/ 374574 w 374574"/>
                <a:gd name="T12" fmla="*/ 2291509 h 2291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574" h="2291509">
                  <a:moveTo>
                    <a:pt x="374574" y="2291509"/>
                  </a:moveTo>
                  <a:lnTo>
                    <a:pt x="374574" y="0"/>
                  </a:lnTo>
                  <a:lnTo>
                    <a:pt x="0" y="0"/>
                  </a:ln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E37B45-1ABE-4BD2-BA41-27F05A48D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1501775"/>
              <a:ext cx="2138362" cy="460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D99778-36DF-4F2B-98FF-59AE33B3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638" y="1501775"/>
              <a:ext cx="2138362" cy="460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C2A59EE0-A85D-446B-BC83-6954E0D26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49143" flipH="1">
              <a:off x="1746038" y="3423897"/>
              <a:ext cx="1455737" cy="33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anose="020B0503020204020204" pitchFamily="34" charset="-122"/>
                </a:rPr>
                <a:t>来源</a:t>
              </a:r>
              <a:endPara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08B51EFE-D8E5-4980-A196-DB3297044C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57943" flipH="1">
              <a:off x="6107046" y="3689319"/>
              <a:ext cx="1457325" cy="33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微软雅黑" panose="020B0503020204020204" pitchFamily="34" charset="-122"/>
                </a:rPr>
                <a:t>目的和意义</a:t>
              </a:r>
              <a:endParaRPr lang="en-US" altLang="zh-CN" sz="32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6AF280BF-9CAF-41B2-AD9F-443935C34377}"/>
              </a:ext>
            </a:extLst>
          </p:cNvPr>
          <p:cNvSpPr/>
          <p:nvPr/>
        </p:nvSpPr>
        <p:spPr>
          <a:xfrm>
            <a:off x="715360" y="1969781"/>
            <a:ext cx="51475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越来越多的人组织起来共同参与公益活动来帮助一些需要帮助的人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随着科技的发展，人们把目光集中到网络上来为了能让更多的人参与到爱心事业中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公益性质的网站更加有其存在的价值，这种方式可以带来更大的群众响应，使更多的人走进爱心事业中来。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0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45789" y="749118"/>
            <a:ext cx="6094557" cy="102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defRPr sz="20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作为第一家由互联网业发起的非公募基金会，腾讯基金会于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2007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月成立，这在互联网公益领域具有相当的意义。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任意多边形 13"/>
          <p:cNvSpPr/>
          <p:nvPr>
            <p:custDataLst>
              <p:tags r:id="rId3"/>
            </p:custDataLst>
          </p:nvPr>
        </p:nvSpPr>
        <p:spPr bwMode="auto">
          <a:xfrm rot="8852783">
            <a:off x="1268473" y="1031032"/>
            <a:ext cx="960959" cy="467164"/>
          </a:xfrm>
          <a:custGeom>
            <a:avLst/>
            <a:gdLst>
              <a:gd name="T0" fmla="*/ 0 w 1206500"/>
              <a:gd name="T1" fmla="*/ 37033 h 1003300"/>
              <a:gd name="T2" fmla="*/ 539045 w 1206500"/>
              <a:gd name="T3" fmla="*/ 0 h 1003300"/>
              <a:gd name="T4" fmla="*/ 514221 w 1206500"/>
              <a:gd name="T5" fmla="*/ 11161 h 1003300"/>
              <a:gd name="T6" fmla="*/ 549685 w 1206500"/>
              <a:gd name="T7" fmla="*/ 14205 h 1003300"/>
              <a:gd name="T8" fmla="*/ 546138 w 1206500"/>
              <a:gd name="T9" fmla="*/ 20292 h 1003300"/>
              <a:gd name="T10" fmla="*/ 588694 w 1206500"/>
              <a:gd name="T11" fmla="*/ 20292 h 1003300"/>
              <a:gd name="T12" fmla="*/ 638343 w 1206500"/>
              <a:gd name="T13" fmla="*/ 18263 h 1003300"/>
              <a:gd name="T14" fmla="*/ 645436 w 1206500"/>
              <a:gd name="T15" fmla="*/ 28916 h 1003300"/>
              <a:gd name="T16" fmla="*/ 581601 w 1206500"/>
              <a:gd name="T17" fmla="*/ 38554 h 1003300"/>
              <a:gd name="T18" fmla="*/ 663167 w 1206500"/>
              <a:gd name="T19" fmla="*/ 31960 h 1003300"/>
              <a:gd name="T20" fmla="*/ 606426 w 1206500"/>
              <a:gd name="T21" fmla="*/ 44135 h 1003300"/>
              <a:gd name="T22" fmla="*/ 673807 w 1206500"/>
              <a:gd name="T23" fmla="*/ 41598 h 1003300"/>
              <a:gd name="T24" fmla="*/ 95751 w 1206500"/>
              <a:gd name="T25" fmla="*/ 80153 h 1003300"/>
              <a:gd name="T26" fmla="*/ 117030 w 1206500"/>
              <a:gd name="T27" fmla="*/ 75587 h 1003300"/>
              <a:gd name="T28" fmla="*/ 163132 w 1206500"/>
              <a:gd name="T29" fmla="*/ 70007 h 1003300"/>
              <a:gd name="T30" fmla="*/ 74474 w 1206500"/>
              <a:gd name="T31" fmla="*/ 68992 h 1003300"/>
              <a:gd name="T32" fmla="*/ 124122 w 1206500"/>
              <a:gd name="T33" fmla="*/ 61890 h 1003300"/>
              <a:gd name="T34" fmla="*/ 56742 w 1206500"/>
              <a:gd name="T35" fmla="*/ 60876 h 1003300"/>
              <a:gd name="T36" fmla="*/ 106390 w 1206500"/>
              <a:gd name="T37" fmla="*/ 51745 h 1003300"/>
              <a:gd name="T38" fmla="*/ 31917 w 1206500"/>
              <a:gd name="T39" fmla="*/ 49208 h 1003300"/>
              <a:gd name="T40" fmla="*/ 31917 w 1206500"/>
              <a:gd name="T41" fmla="*/ 45149 h 1003300"/>
              <a:gd name="T42" fmla="*/ 74474 w 1206500"/>
              <a:gd name="T43" fmla="*/ 41091 h 1003300"/>
              <a:gd name="T44" fmla="*/ 0 w 1206500"/>
              <a:gd name="T45" fmla="*/ 37033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11" name="任意多边形 23"/>
          <p:cNvSpPr/>
          <p:nvPr>
            <p:custDataLst>
              <p:tags r:id="rId4"/>
            </p:custDataLst>
          </p:nvPr>
        </p:nvSpPr>
        <p:spPr bwMode="auto">
          <a:xfrm rot="8852783">
            <a:off x="5078492" y="4517547"/>
            <a:ext cx="960959" cy="467164"/>
          </a:xfrm>
          <a:custGeom>
            <a:avLst/>
            <a:gdLst>
              <a:gd name="T0" fmla="*/ 0 w 1206500"/>
              <a:gd name="T1" fmla="*/ 37033 h 1003300"/>
              <a:gd name="T2" fmla="*/ 539045 w 1206500"/>
              <a:gd name="T3" fmla="*/ 0 h 1003300"/>
              <a:gd name="T4" fmla="*/ 514221 w 1206500"/>
              <a:gd name="T5" fmla="*/ 11161 h 1003300"/>
              <a:gd name="T6" fmla="*/ 549685 w 1206500"/>
              <a:gd name="T7" fmla="*/ 14205 h 1003300"/>
              <a:gd name="T8" fmla="*/ 546138 w 1206500"/>
              <a:gd name="T9" fmla="*/ 20292 h 1003300"/>
              <a:gd name="T10" fmla="*/ 588694 w 1206500"/>
              <a:gd name="T11" fmla="*/ 20292 h 1003300"/>
              <a:gd name="T12" fmla="*/ 638343 w 1206500"/>
              <a:gd name="T13" fmla="*/ 18263 h 1003300"/>
              <a:gd name="T14" fmla="*/ 645436 w 1206500"/>
              <a:gd name="T15" fmla="*/ 28916 h 1003300"/>
              <a:gd name="T16" fmla="*/ 581601 w 1206500"/>
              <a:gd name="T17" fmla="*/ 38554 h 1003300"/>
              <a:gd name="T18" fmla="*/ 663167 w 1206500"/>
              <a:gd name="T19" fmla="*/ 31960 h 1003300"/>
              <a:gd name="T20" fmla="*/ 606426 w 1206500"/>
              <a:gd name="T21" fmla="*/ 44135 h 1003300"/>
              <a:gd name="T22" fmla="*/ 673807 w 1206500"/>
              <a:gd name="T23" fmla="*/ 41598 h 1003300"/>
              <a:gd name="T24" fmla="*/ 95751 w 1206500"/>
              <a:gd name="T25" fmla="*/ 80153 h 1003300"/>
              <a:gd name="T26" fmla="*/ 117030 w 1206500"/>
              <a:gd name="T27" fmla="*/ 75587 h 1003300"/>
              <a:gd name="T28" fmla="*/ 163132 w 1206500"/>
              <a:gd name="T29" fmla="*/ 70007 h 1003300"/>
              <a:gd name="T30" fmla="*/ 74474 w 1206500"/>
              <a:gd name="T31" fmla="*/ 68992 h 1003300"/>
              <a:gd name="T32" fmla="*/ 124122 w 1206500"/>
              <a:gd name="T33" fmla="*/ 61890 h 1003300"/>
              <a:gd name="T34" fmla="*/ 56742 w 1206500"/>
              <a:gd name="T35" fmla="*/ 60876 h 1003300"/>
              <a:gd name="T36" fmla="*/ 106390 w 1206500"/>
              <a:gd name="T37" fmla="*/ 51745 h 1003300"/>
              <a:gd name="T38" fmla="*/ 31917 w 1206500"/>
              <a:gd name="T39" fmla="*/ 49208 h 1003300"/>
              <a:gd name="T40" fmla="*/ 31917 w 1206500"/>
              <a:gd name="T41" fmla="*/ 45149 h 1003300"/>
              <a:gd name="T42" fmla="*/ 74474 w 1206500"/>
              <a:gd name="T43" fmla="*/ 41091 h 1003300"/>
              <a:gd name="T44" fmla="*/ 0 w 1206500"/>
              <a:gd name="T45" fmla="*/ 37033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351654" y="513246"/>
            <a:ext cx="1205346" cy="6966857"/>
          </a:xfrm>
          <a:prstGeom prst="rect">
            <a:avLst/>
          </a:prstGeom>
        </p:spPr>
        <p:txBody>
          <a:bodyPr vert="eaVert" lIns="0" tIns="0" rIns="0" bIns="0" rtlCol="0" anchor="ctr" anchorCtr="0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国内外在该方向的研究现状及分析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9B47F3-FFBF-4000-AF63-45AF4AB1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53" y="1197000"/>
            <a:ext cx="3810018" cy="36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3D4823-B8CE-428E-A09E-C4DB16EBCBE7}"/>
              </a:ext>
            </a:extLst>
          </p:cNvPr>
          <p:cNvSpPr txBox="1"/>
          <p:nvPr/>
        </p:nvSpPr>
        <p:spPr>
          <a:xfrm>
            <a:off x="1935771" y="4393812"/>
            <a:ext cx="651977" cy="2902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6AF659-9871-4BE6-939B-E026618A61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745789" y="1754189"/>
            <a:ext cx="6094557" cy="102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defRPr sz="20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2008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年发生的汶川地震、南方雪灾为代表的灾害事和日益成熟的电子支付和信息沟通平台，为慈善事业中更广泛的公众参与提供了动力和渠道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B58CD7-15EC-409E-AEA5-D9910B88DBC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745789" y="2759260"/>
            <a:ext cx="6094557" cy="102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defRPr sz="20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2010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年，“微公益”被《公益周刊》列为年度 十大热词之一。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B993A-3884-4234-98F2-0208C8E21F9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745789" y="3764331"/>
            <a:ext cx="6094557" cy="102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defRPr sz="20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2011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年，记者邓飞在网络社交平台之一的微博上发起的一系列“ 微公益”项目引起了公众广泛的关注和参与，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E0CB0E-3C8D-49AE-A77A-56BD5A02AD3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745789" y="4769402"/>
            <a:ext cx="6094557" cy="102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defRPr sz="20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2016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，我国开始就慈善事业的立法工作面向全社会征求意见。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AD4CB6-E02B-4F74-99EB-F38BFA7E3C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745789" y="5774473"/>
            <a:ext cx="6094557" cy="102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defRPr sz="20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2017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随着“互联网＋公益”效应 的日渐显露，互联网平台已经成为公众参与慈善事业的重要渠道。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B8A4EA8E-88E9-4DC8-A3B9-DD3B2BA0E0F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333700" y="4987105"/>
            <a:ext cx="3279553" cy="103695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国内：</a:t>
            </a:r>
            <a:endParaRPr lang="zh-CN" altLang="zh-CN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130">
            <a:extLst>
              <a:ext uri="{FF2B5EF4-FFF2-40B4-BE49-F238E27FC236}">
                <a16:creationId xmlns:a16="http://schemas.microsoft.com/office/drawing/2014/main" id="{E842BAD2-8151-4C1B-9E05-24050505F29B}"/>
              </a:ext>
            </a:extLst>
          </p:cNvPr>
          <p:cNvSpPr/>
          <p:nvPr/>
        </p:nvSpPr>
        <p:spPr>
          <a:xfrm>
            <a:off x="64911" y="153246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2</a:t>
            </a:r>
            <a:endParaRPr lang="uk-UA" sz="48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任意多边形 13"/>
          <p:cNvSpPr/>
          <p:nvPr>
            <p:custDataLst>
              <p:tags r:id="rId2"/>
            </p:custDataLst>
          </p:nvPr>
        </p:nvSpPr>
        <p:spPr bwMode="auto">
          <a:xfrm rot="8852783">
            <a:off x="5487550" y="639641"/>
            <a:ext cx="1136464" cy="581205"/>
          </a:xfrm>
          <a:custGeom>
            <a:avLst/>
            <a:gdLst>
              <a:gd name="T0" fmla="*/ 0 w 1206500"/>
              <a:gd name="T1" fmla="*/ 37033 h 1003300"/>
              <a:gd name="T2" fmla="*/ 539045 w 1206500"/>
              <a:gd name="T3" fmla="*/ 0 h 1003300"/>
              <a:gd name="T4" fmla="*/ 514221 w 1206500"/>
              <a:gd name="T5" fmla="*/ 11161 h 1003300"/>
              <a:gd name="T6" fmla="*/ 549685 w 1206500"/>
              <a:gd name="T7" fmla="*/ 14205 h 1003300"/>
              <a:gd name="T8" fmla="*/ 546138 w 1206500"/>
              <a:gd name="T9" fmla="*/ 20292 h 1003300"/>
              <a:gd name="T10" fmla="*/ 588694 w 1206500"/>
              <a:gd name="T11" fmla="*/ 20292 h 1003300"/>
              <a:gd name="T12" fmla="*/ 638343 w 1206500"/>
              <a:gd name="T13" fmla="*/ 18263 h 1003300"/>
              <a:gd name="T14" fmla="*/ 645436 w 1206500"/>
              <a:gd name="T15" fmla="*/ 28916 h 1003300"/>
              <a:gd name="T16" fmla="*/ 581601 w 1206500"/>
              <a:gd name="T17" fmla="*/ 38554 h 1003300"/>
              <a:gd name="T18" fmla="*/ 663167 w 1206500"/>
              <a:gd name="T19" fmla="*/ 31960 h 1003300"/>
              <a:gd name="T20" fmla="*/ 606426 w 1206500"/>
              <a:gd name="T21" fmla="*/ 44135 h 1003300"/>
              <a:gd name="T22" fmla="*/ 673807 w 1206500"/>
              <a:gd name="T23" fmla="*/ 41598 h 1003300"/>
              <a:gd name="T24" fmla="*/ 95751 w 1206500"/>
              <a:gd name="T25" fmla="*/ 80153 h 1003300"/>
              <a:gd name="T26" fmla="*/ 117030 w 1206500"/>
              <a:gd name="T27" fmla="*/ 75587 h 1003300"/>
              <a:gd name="T28" fmla="*/ 163132 w 1206500"/>
              <a:gd name="T29" fmla="*/ 70007 h 1003300"/>
              <a:gd name="T30" fmla="*/ 74474 w 1206500"/>
              <a:gd name="T31" fmla="*/ 68992 h 1003300"/>
              <a:gd name="T32" fmla="*/ 124122 w 1206500"/>
              <a:gd name="T33" fmla="*/ 61890 h 1003300"/>
              <a:gd name="T34" fmla="*/ 56742 w 1206500"/>
              <a:gd name="T35" fmla="*/ 60876 h 1003300"/>
              <a:gd name="T36" fmla="*/ 106390 w 1206500"/>
              <a:gd name="T37" fmla="*/ 51745 h 1003300"/>
              <a:gd name="T38" fmla="*/ 31917 w 1206500"/>
              <a:gd name="T39" fmla="*/ 49208 h 1003300"/>
              <a:gd name="T40" fmla="*/ 31917 w 1206500"/>
              <a:gd name="T41" fmla="*/ 45149 h 1003300"/>
              <a:gd name="T42" fmla="*/ 74474 w 1206500"/>
              <a:gd name="T43" fmla="*/ 41091 h 1003300"/>
              <a:gd name="T44" fmla="*/ 0 w 1206500"/>
              <a:gd name="T45" fmla="*/ 37033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079" name="任意多边形 17"/>
          <p:cNvSpPr/>
          <p:nvPr>
            <p:custDataLst>
              <p:tags r:id="rId3"/>
            </p:custDataLst>
          </p:nvPr>
        </p:nvSpPr>
        <p:spPr bwMode="auto">
          <a:xfrm rot="1011055">
            <a:off x="4360593" y="3017311"/>
            <a:ext cx="1610422" cy="823374"/>
          </a:xfrm>
          <a:custGeom>
            <a:avLst/>
            <a:gdLst>
              <a:gd name="T0" fmla="*/ 0 w 1206500"/>
              <a:gd name="T1" fmla="*/ 149161 h 1003300"/>
              <a:gd name="T2" fmla="*/ 2173508 w 1206500"/>
              <a:gd name="T3" fmla="*/ 0 h 1003300"/>
              <a:gd name="T4" fmla="*/ 2073411 w 1206500"/>
              <a:gd name="T5" fmla="*/ 44953 h 1003300"/>
              <a:gd name="T6" fmla="*/ 2216405 w 1206500"/>
              <a:gd name="T7" fmla="*/ 57213 h 1003300"/>
              <a:gd name="T8" fmla="*/ 2202106 w 1206500"/>
              <a:gd name="T9" fmla="*/ 81732 h 1003300"/>
              <a:gd name="T10" fmla="*/ 2373699 w 1206500"/>
              <a:gd name="T11" fmla="*/ 81732 h 1003300"/>
              <a:gd name="T12" fmla="*/ 2573891 w 1206500"/>
              <a:gd name="T13" fmla="*/ 73559 h 1003300"/>
              <a:gd name="T14" fmla="*/ 2602488 w 1206500"/>
              <a:gd name="T15" fmla="*/ 116469 h 1003300"/>
              <a:gd name="T16" fmla="*/ 2345100 w 1206500"/>
              <a:gd name="T17" fmla="*/ 155291 h 1003300"/>
              <a:gd name="T18" fmla="*/ 2673985 w 1206500"/>
              <a:gd name="T19" fmla="*/ 128728 h 1003300"/>
              <a:gd name="T20" fmla="*/ 2445196 w 1206500"/>
              <a:gd name="T21" fmla="*/ 177767 h 1003300"/>
              <a:gd name="T22" fmla="*/ 2716884 w 1206500"/>
              <a:gd name="T23" fmla="*/ 167551 h 1003300"/>
              <a:gd name="T24" fmla="*/ 386083 w 1206500"/>
              <a:gd name="T25" fmla="*/ 322842 h 1003300"/>
              <a:gd name="T26" fmla="*/ 471880 w 1206500"/>
              <a:gd name="T27" fmla="*/ 304452 h 1003300"/>
              <a:gd name="T28" fmla="*/ 657772 w 1206500"/>
              <a:gd name="T29" fmla="*/ 281976 h 1003300"/>
              <a:gd name="T30" fmla="*/ 300288 w 1206500"/>
              <a:gd name="T31" fmla="*/ 277890 h 1003300"/>
              <a:gd name="T32" fmla="*/ 500477 w 1206500"/>
              <a:gd name="T33" fmla="*/ 249283 h 1003300"/>
              <a:gd name="T34" fmla="*/ 228789 w 1206500"/>
              <a:gd name="T35" fmla="*/ 245196 h 1003300"/>
              <a:gd name="T36" fmla="*/ 428980 w 1206500"/>
              <a:gd name="T37" fmla="*/ 208417 h 1003300"/>
              <a:gd name="T38" fmla="*/ 128695 w 1206500"/>
              <a:gd name="T39" fmla="*/ 198201 h 1003300"/>
              <a:gd name="T40" fmla="*/ 128695 w 1206500"/>
              <a:gd name="T41" fmla="*/ 181854 h 1003300"/>
              <a:gd name="T42" fmla="*/ 300288 w 1206500"/>
              <a:gd name="T43" fmla="*/ 165507 h 1003300"/>
              <a:gd name="T44" fmla="*/ 0 w 1206500"/>
              <a:gd name="T45" fmla="*/ 149161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084" name="任意多边形 23"/>
          <p:cNvSpPr/>
          <p:nvPr>
            <p:custDataLst>
              <p:tags r:id="rId4"/>
            </p:custDataLst>
          </p:nvPr>
        </p:nvSpPr>
        <p:spPr bwMode="auto">
          <a:xfrm rot="8852783">
            <a:off x="8232352" y="3138396"/>
            <a:ext cx="1136464" cy="581205"/>
          </a:xfrm>
          <a:custGeom>
            <a:avLst/>
            <a:gdLst>
              <a:gd name="T0" fmla="*/ 0 w 1206500"/>
              <a:gd name="T1" fmla="*/ 37033 h 1003300"/>
              <a:gd name="T2" fmla="*/ 539045 w 1206500"/>
              <a:gd name="T3" fmla="*/ 0 h 1003300"/>
              <a:gd name="T4" fmla="*/ 514221 w 1206500"/>
              <a:gd name="T5" fmla="*/ 11161 h 1003300"/>
              <a:gd name="T6" fmla="*/ 549685 w 1206500"/>
              <a:gd name="T7" fmla="*/ 14205 h 1003300"/>
              <a:gd name="T8" fmla="*/ 546138 w 1206500"/>
              <a:gd name="T9" fmla="*/ 20292 h 1003300"/>
              <a:gd name="T10" fmla="*/ 588694 w 1206500"/>
              <a:gd name="T11" fmla="*/ 20292 h 1003300"/>
              <a:gd name="T12" fmla="*/ 638343 w 1206500"/>
              <a:gd name="T13" fmla="*/ 18263 h 1003300"/>
              <a:gd name="T14" fmla="*/ 645436 w 1206500"/>
              <a:gd name="T15" fmla="*/ 28916 h 1003300"/>
              <a:gd name="T16" fmla="*/ 581601 w 1206500"/>
              <a:gd name="T17" fmla="*/ 38554 h 1003300"/>
              <a:gd name="T18" fmla="*/ 663167 w 1206500"/>
              <a:gd name="T19" fmla="*/ 31960 h 1003300"/>
              <a:gd name="T20" fmla="*/ 606426 w 1206500"/>
              <a:gd name="T21" fmla="*/ 44135 h 1003300"/>
              <a:gd name="T22" fmla="*/ 673807 w 1206500"/>
              <a:gd name="T23" fmla="*/ 41598 h 1003300"/>
              <a:gd name="T24" fmla="*/ 95751 w 1206500"/>
              <a:gd name="T25" fmla="*/ 80153 h 1003300"/>
              <a:gd name="T26" fmla="*/ 117030 w 1206500"/>
              <a:gd name="T27" fmla="*/ 75587 h 1003300"/>
              <a:gd name="T28" fmla="*/ 163132 w 1206500"/>
              <a:gd name="T29" fmla="*/ 70007 h 1003300"/>
              <a:gd name="T30" fmla="*/ 74474 w 1206500"/>
              <a:gd name="T31" fmla="*/ 68992 h 1003300"/>
              <a:gd name="T32" fmla="*/ 124122 w 1206500"/>
              <a:gd name="T33" fmla="*/ 61890 h 1003300"/>
              <a:gd name="T34" fmla="*/ 56742 w 1206500"/>
              <a:gd name="T35" fmla="*/ 60876 h 1003300"/>
              <a:gd name="T36" fmla="*/ 106390 w 1206500"/>
              <a:gd name="T37" fmla="*/ 51745 h 1003300"/>
              <a:gd name="T38" fmla="*/ 31917 w 1206500"/>
              <a:gd name="T39" fmla="*/ 49208 h 1003300"/>
              <a:gd name="T40" fmla="*/ 31917 w 1206500"/>
              <a:gd name="T41" fmla="*/ 45149 h 1003300"/>
              <a:gd name="T42" fmla="*/ 74474 w 1206500"/>
              <a:gd name="T43" fmla="*/ 41091 h 1003300"/>
              <a:gd name="T44" fmla="*/ 0 w 1206500"/>
              <a:gd name="T45" fmla="*/ 37033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14" name="矩形 2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2182" y="930243"/>
            <a:ext cx="4045993" cy="178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美国现代公益基金会已有一百多年的历史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发展势头至今依然强劲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有较强的社会影响力美国公益基金会的投资项目主要集中在健康、教育、公共事业、艺术文化等领域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可以说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公益基金会的贡献渗透到社会生活的方方面面。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34440" y="869443"/>
            <a:ext cx="1205346" cy="5852782"/>
          </a:xfrm>
          <a:prstGeom prst="rect">
            <a:avLst/>
          </a:prstGeom>
        </p:spPr>
        <p:txBody>
          <a:bodyPr vert="eaVert" lIns="0" tIns="0" rIns="0" bIns="0" rtlCol="0" anchor="ctr" anchorCtr="0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国外：</a:t>
            </a:r>
            <a:endParaRPr lang="zh-CN" altLang="en-US" sz="3600" b="0" dirty="0"/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7D3BA63E-92E4-4FAA-98AB-D27F2DDC503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91214" y="3940957"/>
            <a:ext cx="4810223" cy="212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buNone/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英国民间公益组织的主要活动领域包括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扶贫救济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教育援助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宗教慈善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卫生健康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社会及社区福利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历史文化艺术遗产的保护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环境保护和生态改善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动物保护及福利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业余体育运动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促进人权与和解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针对无家可归者提供住处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科学研究及普及。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BF5703-CA32-420A-BF75-BDA7197E48C8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29" y="846529"/>
            <a:ext cx="2700000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24A175B-3AEB-45C8-A5CA-161C37A32A7B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098" y="3530896"/>
            <a:ext cx="2700000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49431" y="100999"/>
            <a:ext cx="3279553" cy="1036955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研究方案</a:t>
            </a:r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79B28887-974B-4A60-AB4F-CDBEB67B6059}"/>
              </a:ext>
            </a:extLst>
          </p:cNvPr>
          <p:cNvSpPr txBox="1"/>
          <p:nvPr/>
        </p:nvSpPr>
        <p:spPr>
          <a:xfrm>
            <a:off x="1401261" y="1468962"/>
            <a:ext cx="50662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1.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确定主题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爱心公益网站后台管理系统的实现</a:t>
            </a:r>
          </a:p>
        </p:txBody>
      </p:sp>
      <p:sp>
        <p:nvSpPr>
          <p:cNvPr id="482" name="文本框 481">
            <a:extLst>
              <a:ext uri="{FF2B5EF4-FFF2-40B4-BE49-F238E27FC236}">
                <a16:creationId xmlns:a16="http://schemas.microsoft.com/office/drawing/2014/main" id="{6F86290E-8473-42E5-B3B2-7BCE2E8673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93811" y="3754581"/>
            <a:ext cx="10347394" cy="256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en-US" altLang="zh-CN" sz="2400" dirty="0"/>
              <a:t>    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公益网站系统主要的功能是对公益信息进行发布，号召广大人们参与到公益活动当中。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其前台需要实现的功能有：用户的注册登录，募捐活动，义工活动，公益论坛，数据报表，个人服务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4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后台需要实现的功能有：用户信息管理，募捐信息管理，义工活动信息管理，论坛管理</a:t>
            </a:r>
          </a:p>
        </p:txBody>
      </p:sp>
      <p:sp>
        <p:nvSpPr>
          <p:cNvPr id="484" name="Oval 144">
            <a:extLst>
              <a:ext uri="{FF2B5EF4-FFF2-40B4-BE49-F238E27FC236}">
                <a16:creationId xmlns:a16="http://schemas.microsoft.com/office/drawing/2014/main" id="{E2F398E8-C74D-4FF0-963D-33041A00C2D1}"/>
              </a:ext>
            </a:extLst>
          </p:cNvPr>
          <p:cNvSpPr/>
          <p:nvPr/>
        </p:nvSpPr>
        <p:spPr>
          <a:xfrm>
            <a:off x="131953" y="296643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3</a:t>
            </a:r>
            <a:endParaRPr lang="uk-UA" sz="4800" dirty="0">
              <a:latin typeface="Arial Black" panose="020B0A04020102020204" pitchFamily="34" charset="0"/>
            </a:endParaRPr>
          </a:p>
        </p:txBody>
      </p:sp>
      <p:sp>
        <p:nvSpPr>
          <p:cNvPr id="485" name="文本框 484">
            <a:extLst>
              <a:ext uri="{FF2B5EF4-FFF2-40B4-BE49-F238E27FC236}">
                <a16:creationId xmlns:a16="http://schemas.microsoft.com/office/drawing/2014/main" id="{37BDBBBA-AD8A-4A2F-8280-9C81D01C14BB}"/>
              </a:ext>
            </a:extLst>
          </p:cNvPr>
          <p:cNvSpPr txBox="1"/>
          <p:nvPr/>
        </p:nvSpPr>
        <p:spPr>
          <a:xfrm>
            <a:off x="1401260" y="3061855"/>
            <a:ext cx="310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2.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网站需求分析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：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4">
            <a:extLst>
              <a:ext uri="{FF2B5EF4-FFF2-40B4-BE49-F238E27FC236}">
                <a16:creationId xmlns:a16="http://schemas.microsoft.com/office/drawing/2014/main" id="{676D27DB-DEE8-4AD0-BEA4-5F85014FC392}"/>
              </a:ext>
            </a:extLst>
          </p:cNvPr>
          <p:cNvSpPr/>
          <p:nvPr/>
        </p:nvSpPr>
        <p:spPr>
          <a:xfrm>
            <a:off x="131953" y="296643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3</a:t>
            </a:r>
            <a:endParaRPr lang="uk-UA" sz="4800" dirty="0">
              <a:latin typeface="Arial Black" panose="020B0A04020102020204" pitchFamily="34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3DA45AE0-1397-4F01-87DD-224AE323D85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9431" y="100999"/>
            <a:ext cx="3279553" cy="1036955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610FDA-146E-42E2-876D-A38398D3158E}"/>
              </a:ext>
            </a:extLst>
          </p:cNvPr>
          <p:cNvSpPr txBox="1"/>
          <p:nvPr/>
        </p:nvSpPr>
        <p:spPr>
          <a:xfrm>
            <a:off x="1240377" y="1324735"/>
            <a:ext cx="419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3.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开发及运行环境分析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C76DD2-5DCD-4CEE-928E-C46B3CD772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40377" y="2150159"/>
            <a:ext cx="9912532" cy="3793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1)Windows10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公益网站的开发使用的是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Windows10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网页：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JSP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的技术原理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JSP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技术实现的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应用不拘于单一的操作系统，兼容性很强。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Dreamweaver:Dreamweaver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不仅能对网页进行编辑和制作，而且可以用来管理现成的网站系统。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en-US" altLang="zh-CN" sz="2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Access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软件：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Access</a:t>
            </a:r>
            <a:r>
              <a:rPr lang="zh-CN" altLang="zh-CN" sz="2400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软件适用于开发信息管理类的程序。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4) </a:t>
            </a:r>
            <a:r>
              <a:rPr lang="en-US" altLang="zh-CN" sz="2400" dirty="0" err="1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Tomcat:Tomcat</a:t>
            </a:r>
            <a:r>
              <a:rPr lang="zh-CN" altLang="zh-CN" sz="2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用来做代理服务器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4345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138">
            <a:extLst>
              <a:ext uri="{FF2B5EF4-FFF2-40B4-BE49-F238E27FC236}">
                <a16:creationId xmlns:a16="http://schemas.microsoft.com/office/drawing/2014/main" id="{2410EF4C-D4B8-4329-80C8-2A7A64E1426C}"/>
              </a:ext>
            </a:extLst>
          </p:cNvPr>
          <p:cNvSpPr/>
          <p:nvPr/>
        </p:nvSpPr>
        <p:spPr>
          <a:xfrm>
            <a:off x="221673" y="376036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4</a:t>
            </a:r>
            <a:endParaRPr lang="uk-UA" sz="4800" dirty="0">
              <a:latin typeface="Arial Black" panose="020B0A040201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31286FA-8064-4880-B831-3FBFFD830B2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41673" y="240605"/>
            <a:ext cx="10912779" cy="699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主要研究内容：</a:t>
            </a:r>
          </a:p>
        </p:txBody>
      </p:sp>
      <p:graphicFrame>
        <p:nvGraphicFramePr>
          <p:cNvPr id="69" name="图示 68">
            <a:extLst>
              <a:ext uri="{FF2B5EF4-FFF2-40B4-BE49-F238E27FC236}">
                <a16:creationId xmlns:a16="http://schemas.microsoft.com/office/drawing/2014/main" id="{C3FAEBF5-951E-40D6-A370-49478C0A6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170383"/>
              </p:ext>
            </p:extLst>
          </p:nvPr>
        </p:nvGraphicFramePr>
        <p:xfrm>
          <a:off x="581673" y="0"/>
          <a:ext cx="10880436" cy="415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6B4B277E-FD6A-40F4-A5F8-39314B5FDEDC}"/>
              </a:ext>
            </a:extLst>
          </p:cNvPr>
          <p:cNvSpPr txBox="1"/>
          <p:nvPr/>
        </p:nvSpPr>
        <p:spPr>
          <a:xfrm>
            <a:off x="243059" y="3085054"/>
            <a:ext cx="20832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用户信息管理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删除用户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管理员信息管理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删除管理员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1" lang="en-US" altLang="zh-CN" sz="24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5DEF87E-3984-4AD4-A8F7-B8B5C9CAE5C4}"/>
              </a:ext>
            </a:extLst>
          </p:cNvPr>
          <p:cNvSpPr txBox="1"/>
          <p:nvPr/>
        </p:nvSpPr>
        <p:spPr>
          <a:xfrm>
            <a:off x="2802186" y="3121209"/>
            <a:ext cx="20832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查看所有募捐信息，添加募捐信息，更改募捐信息，删除募捐信息。</a:t>
            </a:r>
          </a:p>
          <a:p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81A2C11-326A-4E9E-9FA7-6FF938D15E51}"/>
              </a:ext>
            </a:extLst>
          </p:cNvPr>
          <p:cNvSpPr txBox="1"/>
          <p:nvPr/>
        </p:nvSpPr>
        <p:spPr>
          <a:xfrm>
            <a:off x="5890280" y="3126818"/>
            <a:ext cx="18149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删除义工活动信息。</a:t>
            </a:r>
          </a:p>
          <a:p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5792DF3-EB4A-4A49-82B7-2DBE38CB4DD4}"/>
              </a:ext>
            </a:extLst>
          </p:cNvPr>
          <p:cNvSpPr txBox="1"/>
          <p:nvPr/>
        </p:nvSpPr>
        <p:spPr>
          <a:xfrm>
            <a:off x="8514038" y="3126818"/>
            <a:ext cx="1814945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90600">
              <a:lnSpc>
                <a:spcPct val="120000"/>
              </a:lnSpc>
              <a:defRPr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查看所有留言，删除留言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9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899060" y="4014265"/>
            <a:ext cx="1052055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TextBox 83"/>
          <p:cNvSpPr txBox="1"/>
          <p:nvPr>
            <p:custDataLst>
              <p:tags r:id="rId3"/>
            </p:custDataLst>
          </p:nvPr>
        </p:nvSpPr>
        <p:spPr>
          <a:xfrm>
            <a:off x="3049074" y="2597858"/>
            <a:ext cx="1759527" cy="126762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zh-CN" dirty="0"/>
              <a:t>了解网站实现需要掌握的技术以及考虑网站选题</a:t>
            </a:r>
            <a:endParaRPr lang="en-US" altLang="zh-CN" dirty="0"/>
          </a:p>
        </p:txBody>
      </p:sp>
      <p:sp>
        <p:nvSpPr>
          <p:cNvPr id="181" name="TextBox 84"/>
          <p:cNvSpPr txBox="1"/>
          <p:nvPr>
            <p:custDataLst>
              <p:tags r:id="rId4"/>
            </p:custDataLst>
          </p:nvPr>
        </p:nvSpPr>
        <p:spPr>
          <a:xfrm>
            <a:off x="3049074" y="4424061"/>
            <a:ext cx="1292666" cy="7586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月中旬</a:t>
            </a:r>
            <a:endParaRPr lang="zh-CN" altLang="en-US" dirty="0"/>
          </a:p>
        </p:txBody>
      </p:sp>
      <p:sp>
        <p:nvSpPr>
          <p:cNvPr id="190" name="TextBox 85"/>
          <p:cNvSpPr txBox="1"/>
          <p:nvPr>
            <p:custDataLst>
              <p:tags r:id="rId5"/>
            </p:custDataLst>
          </p:nvPr>
        </p:nvSpPr>
        <p:spPr>
          <a:xfrm>
            <a:off x="4926666" y="2973016"/>
            <a:ext cx="1523933" cy="743683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zh-CN" dirty="0"/>
              <a:t>完成毕业设计的开题</a:t>
            </a:r>
            <a:endParaRPr lang="en-US" altLang="zh-CN" dirty="0"/>
          </a:p>
        </p:txBody>
      </p:sp>
      <p:sp>
        <p:nvSpPr>
          <p:cNvPr id="191" name="TextBox 86"/>
          <p:cNvSpPr txBox="1"/>
          <p:nvPr>
            <p:custDataLst>
              <p:tags r:id="rId6"/>
            </p:custDataLst>
          </p:nvPr>
        </p:nvSpPr>
        <p:spPr>
          <a:xfrm>
            <a:off x="5176604" y="4424061"/>
            <a:ext cx="1027647" cy="7586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月末</a:t>
            </a:r>
            <a:endParaRPr lang="zh-CN" altLang="en-US" dirty="0"/>
          </a:p>
        </p:txBody>
      </p:sp>
      <p:sp>
        <p:nvSpPr>
          <p:cNvPr id="200" name="TextBox 87"/>
          <p:cNvSpPr txBox="1"/>
          <p:nvPr>
            <p:custDataLst>
              <p:tags r:id="rId7"/>
            </p:custDataLst>
          </p:nvPr>
        </p:nvSpPr>
        <p:spPr>
          <a:xfrm>
            <a:off x="6747850" y="2256041"/>
            <a:ext cx="1759527" cy="142610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zh-CN" dirty="0"/>
              <a:t>参照案例开始学习网站的设计和制作，完成毕业设计</a:t>
            </a:r>
            <a:endParaRPr lang="en-US" altLang="zh-CN" dirty="0"/>
          </a:p>
        </p:txBody>
      </p:sp>
      <p:sp>
        <p:nvSpPr>
          <p:cNvPr id="201" name="TextBox 88"/>
          <p:cNvSpPr txBox="1"/>
          <p:nvPr>
            <p:custDataLst>
              <p:tags r:id="rId8"/>
            </p:custDataLst>
          </p:nvPr>
        </p:nvSpPr>
        <p:spPr>
          <a:xfrm>
            <a:off x="6725412" y="4424061"/>
            <a:ext cx="1480980" cy="7586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-2020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endParaRPr lang="zh-CN" altLang="en-US" dirty="0"/>
          </a:p>
        </p:txBody>
      </p:sp>
      <p:sp>
        <p:nvSpPr>
          <p:cNvPr id="210" name="TextBox 89"/>
          <p:cNvSpPr txBox="1"/>
          <p:nvPr>
            <p:custDataLst>
              <p:tags r:id="rId9"/>
            </p:custDataLst>
          </p:nvPr>
        </p:nvSpPr>
        <p:spPr>
          <a:xfrm>
            <a:off x="8804629" y="3172806"/>
            <a:ext cx="1326828" cy="743683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zh-CN" dirty="0"/>
              <a:t>撰写毕业论文</a:t>
            </a:r>
            <a:endParaRPr lang="en-US" altLang="zh-CN" dirty="0"/>
          </a:p>
        </p:txBody>
      </p:sp>
      <p:sp>
        <p:nvSpPr>
          <p:cNvPr id="211" name="TextBox 90"/>
          <p:cNvSpPr txBox="1"/>
          <p:nvPr>
            <p:custDataLst>
              <p:tags r:id="rId10"/>
            </p:custDataLst>
          </p:nvPr>
        </p:nvSpPr>
        <p:spPr>
          <a:xfrm>
            <a:off x="8727553" y="4441188"/>
            <a:ext cx="1480980" cy="7586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-2020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</a:t>
            </a:r>
            <a:endParaRPr lang="zh-CN" altLang="en-US" dirty="0"/>
          </a:p>
        </p:txBody>
      </p:sp>
      <p:sp>
        <p:nvSpPr>
          <p:cNvPr id="221" name="TextBox 84"/>
          <p:cNvSpPr txBox="1"/>
          <p:nvPr>
            <p:custDataLst>
              <p:tags r:id="rId11"/>
            </p:custDataLst>
          </p:nvPr>
        </p:nvSpPr>
        <p:spPr>
          <a:xfrm>
            <a:off x="1327580" y="4044729"/>
            <a:ext cx="1475146" cy="7586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endParaRPr lang="zh-CN" altLang="en-US" dirty="0"/>
          </a:p>
        </p:txBody>
      </p:sp>
      <p:sp>
        <p:nvSpPr>
          <p:cNvPr id="4" name="椭圆 3"/>
          <p:cNvSpPr/>
          <p:nvPr>
            <p:custDataLst>
              <p:tags r:id="rId12"/>
            </p:custDataLst>
          </p:nvPr>
        </p:nvSpPr>
        <p:spPr>
          <a:xfrm>
            <a:off x="2056294" y="3954443"/>
            <a:ext cx="183209" cy="14128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2800"/>
          </a:p>
        </p:txBody>
      </p:sp>
      <p:sp>
        <p:nvSpPr>
          <p:cNvPr id="74" name="椭圆 73"/>
          <p:cNvSpPr/>
          <p:nvPr>
            <p:custDataLst>
              <p:tags r:id="rId13"/>
            </p:custDataLst>
          </p:nvPr>
        </p:nvSpPr>
        <p:spPr>
          <a:xfrm>
            <a:off x="3862084" y="3954443"/>
            <a:ext cx="183209" cy="14128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2800"/>
          </a:p>
        </p:txBody>
      </p:sp>
      <p:sp>
        <p:nvSpPr>
          <p:cNvPr id="75" name="椭圆 74"/>
          <p:cNvSpPr/>
          <p:nvPr>
            <p:custDataLst>
              <p:tags r:id="rId14"/>
            </p:custDataLst>
          </p:nvPr>
        </p:nvSpPr>
        <p:spPr>
          <a:xfrm>
            <a:off x="5695581" y="3954443"/>
            <a:ext cx="183209" cy="14128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2800"/>
          </a:p>
        </p:txBody>
      </p:sp>
      <p:sp>
        <p:nvSpPr>
          <p:cNvPr id="76" name="椭圆 75"/>
          <p:cNvSpPr/>
          <p:nvPr>
            <p:custDataLst>
              <p:tags r:id="rId15"/>
            </p:custDataLst>
          </p:nvPr>
        </p:nvSpPr>
        <p:spPr>
          <a:xfrm>
            <a:off x="7542935" y="3954443"/>
            <a:ext cx="183209" cy="14128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2800"/>
          </a:p>
        </p:txBody>
      </p:sp>
      <p:sp>
        <p:nvSpPr>
          <p:cNvPr id="77" name="椭圆 76"/>
          <p:cNvSpPr/>
          <p:nvPr>
            <p:custDataLst>
              <p:tags r:id="rId16"/>
            </p:custDataLst>
          </p:nvPr>
        </p:nvSpPr>
        <p:spPr>
          <a:xfrm>
            <a:off x="9376439" y="3954443"/>
            <a:ext cx="183209" cy="14128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2800"/>
          </a:p>
        </p:txBody>
      </p:sp>
      <p:sp>
        <p:nvSpPr>
          <p:cNvPr id="81" name="TextBox 83"/>
          <p:cNvSpPr txBox="1"/>
          <p:nvPr>
            <p:custDataLst>
              <p:tags r:id="rId17"/>
            </p:custDataLst>
          </p:nvPr>
        </p:nvSpPr>
        <p:spPr>
          <a:xfrm>
            <a:off x="922092" y="2784877"/>
            <a:ext cx="2100340" cy="901053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老师指导完成网站环境的搭建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1189035" y="401783"/>
            <a:ext cx="6703962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进度安排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2" name="Oval 144">
            <a:extLst>
              <a:ext uri="{FF2B5EF4-FFF2-40B4-BE49-F238E27FC236}">
                <a16:creationId xmlns:a16="http://schemas.microsoft.com/office/drawing/2014/main" id="{DDE34BB1-6A5F-47F5-B8A5-F23C7A61DF23}"/>
              </a:ext>
            </a:extLst>
          </p:cNvPr>
          <p:cNvSpPr/>
          <p:nvPr/>
        </p:nvSpPr>
        <p:spPr>
          <a:xfrm>
            <a:off x="305603" y="391580"/>
            <a:ext cx="720000" cy="720000"/>
          </a:xfrm>
          <a:prstGeom prst="ellipse">
            <a:avLst/>
          </a:prstGeom>
          <a:solidFill>
            <a:srgbClr val="E280D6"/>
          </a:solidFill>
          <a:ln>
            <a:solidFill>
              <a:srgbClr val="E28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Arial Black" panose="020B0A04020102020204" pitchFamily="34" charset="0"/>
              </a:rPr>
              <a:t>5</a:t>
            </a:r>
            <a:endParaRPr lang="uk-UA" sz="48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1_19*i*1"/>
  <p:tag name="KSO_WM_TEMPLATE_CATEGORY" val="custom"/>
  <p:tag name="KSO_WM_TEMPLATE_INDEX" val="160471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1_19*i*2"/>
  <p:tag name="KSO_WM_TEMPLATE_CATEGORY" val="custom"/>
  <p:tag name="KSO_WM_TEMPLATE_INDEX" val="160471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9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19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4"/>
  <p:tag name="KSO_WM_UNIT_PRESET_TEXT_LEN" val="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19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4"/>
  <p:tag name="KSO_WM_UNIT_PRESET_TEXT_LEN" val="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19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19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4"/>
  <p:tag name="KSO_WM_UNIT_PRESET_TEXT_LEN" val="5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19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4"/>
  <p:tag name="KSO_WM_UNIT_PRESET_TEXT_LEN" val="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  <p:tag name="KSO_WM_SLIDE_ID" val="custom160471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282*68"/>
  <p:tag name="KSO_WM_SLIDE_SIZE" val="548*4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1_20*i*2"/>
  <p:tag name="KSO_WM_TEMPLATE_CATEGORY" val="custom"/>
  <p:tag name="KSO_WM_TEMPLATE_INDEX" val="160471"/>
  <p:tag name="KSO_WM_UNIT_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1_20*i*3"/>
  <p:tag name="KSO_WM_TEMPLATE_CATEGORY" val="custom"/>
  <p:tag name="KSO_WM_TEMPLATE_INDEX" val="160471"/>
  <p:tag name="KSO_WM_UNIT_INDEX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1_20*i*4"/>
  <p:tag name="KSO_WM_TEMPLATE_CATEGORY" val="custom"/>
  <p:tag name="KSO_WM_TEMPLATE_INDEX" val="160471"/>
  <p:tag name="KSO_WM_UNIT_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20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5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20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20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4"/>
  <p:tag name="KSO_WM_UNIT_PRESET_TEXT_LEN" val="5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  <p:tag name="KSO_WM_SLIDE_ID" val="custom16047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24"/>
  <p:tag name="KSO_WM_SLIDE_SIZE" val="828*3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8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  <p:tag name="KSO_WM_SLIDE_ID" val="custom160471_25"/>
  <p:tag name="KSO_WM_SLIDE_INDEX" val="25"/>
  <p:tag name="KSO_WM_SLIDE_ITEM_CNT" val="5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65*236"/>
  <p:tag name="KSO_WM_SLIDE_SIZE" val="629*96"/>
  <p:tag name="KSO_WM_DIAGRAM_GROUP_CODE" val="m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1"/>
  <p:tag name="KSO_WM_UNIT_ID" val="custom160471_25*m_i*1_1"/>
  <p:tag name="KSO_WM_UNIT_CLEAR" val="1"/>
  <p:tag name="KSO_WM_UNIT_LAYERLEVEL" val="1_1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h_f"/>
  <p:tag name="KSO_WM_UNIT_INDEX" val="1_2_1"/>
  <p:tag name="KSO_WM_UNIT_ID" val="custom160471_25*m_h_f*1_2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_INDEX" val="3"/>
  <p:tag name="KSO_WM_UNIT_PRESET_TEXT_LEN" val="5"/>
  <p:tag name="KSO_WM_DIAGRAM_GROUP_CODE" val="m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2"/>
  <p:tag name="KSO_WM_UNIT_ID" val="custom160471_25*m_i*1_2"/>
  <p:tag name="KSO_WM_UNIT_CLEAR" val="1"/>
  <p:tag name="KSO_WM_UNIT_LAYERLEVEL" val="1_1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h_f"/>
  <p:tag name="KSO_WM_UNIT_INDEX" val="1_3_1"/>
  <p:tag name="KSO_WM_UNIT_ID" val="custom160471_25*m_h_f*1_3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_INDEX" val="3"/>
  <p:tag name="KSO_WM_UNIT_PRESET_TEXT_LEN" val="5"/>
  <p:tag name="KSO_WM_DIAGRAM_GROUP_CODE" val="m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3"/>
  <p:tag name="KSO_WM_UNIT_ID" val="custom160471_25*m_i*1_3"/>
  <p:tag name="KSO_WM_UNIT_CLEAR" val="1"/>
  <p:tag name="KSO_WM_UNIT_LAYERLEVEL" val="1_1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h_f"/>
  <p:tag name="KSO_WM_UNIT_INDEX" val="1_4_1"/>
  <p:tag name="KSO_WM_UNIT_ID" val="custom160471_25*m_h_f*1_4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_INDEX" val="3"/>
  <p:tag name="KSO_WM_UNIT_PRESET_TEXT_LEN" val="5"/>
  <p:tag name="KSO_WM_DIAGRAM_GROUP_CODE" val="m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4"/>
  <p:tag name="KSO_WM_UNIT_ID" val="custom160471_25*m_i*1_4"/>
  <p:tag name="KSO_WM_UNIT_CLEAR" val="1"/>
  <p:tag name="KSO_WM_UNIT_LAYERLEVEL" val="1_1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h_f"/>
  <p:tag name="KSO_WM_UNIT_INDEX" val="1_5_1"/>
  <p:tag name="KSO_WM_UNIT_ID" val="custom160471_25*m_h_f*1_5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_INDEX" val="3"/>
  <p:tag name="KSO_WM_UNIT_PRESET_TEXT_LEN" val="5"/>
  <p:tag name="KSO_WM_DIAGRAM_GROUP_CODE" val="m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5"/>
  <p:tag name="KSO_WM_UNIT_ID" val="custom160471_25*m_i*1_5"/>
  <p:tag name="KSO_WM_UNIT_CLEAR" val="1"/>
  <p:tag name="KSO_WM_UNIT_LAYERLEVEL" val="1_1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6"/>
  <p:tag name="KSO_WM_UNIT_ID" val="custom160471_25*m_i*1_6"/>
  <p:tag name="KSO_WM_UNIT_CLEAR" val="1"/>
  <p:tag name="KSO_WM_UNIT_LAYERLEVEL" val="1_1"/>
  <p:tag name="KSO_WM_DIAGRAM_GROUP_CODE" val="m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7"/>
  <p:tag name="KSO_WM_UNIT_ID" val="custom160471_25*m_i*1_7"/>
  <p:tag name="KSO_WM_UNIT_CLEAR" val="1"/>
  <p:tag name="KSO_WM_UNIT_LAYERLEVEL" val="1_1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8"/>
  <p:tag name="KSO_WM_UNIT_ID" val="custom160471_25*m_i*1_8"/>
  <p:tag name="KSO_WM_UNIT_CLEAR" val="1"/>
  <p:tag name="KSO_WM_UNIT_LAYERLEVEL" val="1_1"/>
  <p:tag name="KSO_WM_DIAGRAM_GROUP_CODE" val="m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9"/>
  <p:tag name="KSO_WM_UNIT_ID" val="custom160471_25*m_i*1_9"/>
  <p:tag name="KSO_WM_UNIT_CLEAR" val="1"/>
  <p:tag name="KSO_WM_UNIT_LAYERLEVEL" val="1_1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10"/>
  <p:tag name="KSO_WM_UNIT_ID" val="custom160471_25*m_i*1_10"/>
  <p:tag name="KSO_WM_UNIT_CLEAR" val="1"/>
  <p:tag name="KSO_WM_UNIT_LAYERLEVEL" val="1_1"/>
  <p:tag name="KSO_WM_DIAGRAM_GROUP_CODE" val="m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11"/>
  <p:tag name="KSO_WM_UNIT_ID" val="custom160471_25*m_i*1_11"/>
  <p:tag name="KSO_WM_UNIT_CLEAR" val="1"/>
  <p:tag name="KSO_WM_UNIT_LAYERLEVEL" val="1_1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h_f"/>
  <p:tag name="KSO_WM_UNIT_INDEX" val="1_1_1"/>
  <p:tag name="KSO_WM_UNIT_ID" val="custom160471_25*m_h_f*1_1_1"/>
  <p:tag name="KSO_WM_UNIT_CLEAR" val="1"/>
  <p:tag name="KSO_WM_UNIT_LAYERLEVEL" val="1_1_1"/>
  <p:tag name="KSO_WM_UNIT_VALUE" val="3"/>
  <p:tag name="KSO_WM_UNIT_HIGHLIGHT" val="0"/>
  <p:tag name="KSO_WM_UNIT_COMPATIBLE" val="0"/>
  <p:tag name="KSO_WM_UNIT_PRESET_TEXT_INDEX" val="3"/>
  <p:tag name="KSO_WM_UNIT_PRESET_TEXT_LEN" val="5"/>
  <p:tag name="KSO_WM_DIAGRAM_GROUP_CODE" val="m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25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  <p:tag name="KSO_WM_SLIDE_ID" val="custom160471_29"/>
  <p:tag name="KSO_WM_SLIDE_INDEX" val="29"/>
  <p:tag name="KSO_WM_SLIDE_ITEM_CNT" val="3"/>
  <p:tag name="KSO_WM_SLIDE_LAYOUT" val="a_m_f"/>
  <p:tag name="KSO_WM_SLIDE_LAYOUT_CNT" val="1_1_1"/>
  <p:tag name="KSO_WM_SLIDE_TYPE" val="text"/>
  <p:tag name="KSO_WM_BEAUTIFY_FLAG" val="#wm#"/>
  <p:tag name="KSO_WM_TAG_VERSION" val="1.0"/>
  <p:tag name="KSO_WM_SLIDE_POSITION" val="161*122"/>
  <p:tag name="KSO_WM_SLIDE_SIZE" val="638*373"/>
  <p:tag name="KSO_WM_DIAGRAM_GROUP_CODE" val="m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1"/>
  <p:tag name="KSO_WM_UNIT_ID" val="custom160471_29*m_i*1_1"/>
  <p:tag name="KSO_WM_UNIT_CLEAR" val="1"/>
  <p:tag name="KSO_WM_UNIT_LAYERLEVEL" val="1_1"/>
  <p:tag name="KSO_WM_DIAGRAM_GROUP_CODE" val="m1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2"/>
  <p:tag name="KSO_WM_UNIT_ID" val="custom160471_29*m_i*1_2"/>
  <p:tag name="KSO_WM_UNIT_CLEAR" val="1"/>
  <p:tag name="KSO_WM_UNIT_LAYERLEVEL" val="1_1"/>
  <p:tag name="KSO_WM_DIAGRAM_GROUP_CODE" val="m1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29*f*1"/>
  <p:tag name="KSO_WM_UNIT_CLEAR" val="1"/>
  <p:tag name="KSO_WM_UNIT_LAYERLEVEL" val="1"/>
  <p:tag name="KSO_WM_UNIT_VALUE" val="93"/>
  <p:tag name="KSO_WM_UNIT_HIGHLIGHT" val="0"/>
  <p:tag name="KSO_WM_UNIT_COMPATIBLE" val="0"/>
  <p:tag name="KSO_WM_UNIT_PRESET_TEXT_INDEX" val="5"/>
  <p:tag name="KSO_WM_UNIT_PRESET_TEXT_LEN" val="1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h_f"/>
  <p:tag name="KSO_WM_UNIT_INDEX" val="1_2_1"/>
  <p:tag name="KSO_WM_UNIT_ID" val="custom160471_29*m_h_f*1_2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m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h_f"/>
  <p:tag name="KSO_WM_UNIT_INDEX" val="1_1_1"/>
  <p:tag name="KSO_WM_UNIT_ID" val="custom160471_29*m_h_f*1_1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m1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29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3"/>
  <p:tag name="KSO_WM_UNIT_ID" val="custom160471_29*m_i*1_3"/>
  <p:tag name="KSO_WM_UNIT_CLEAR" val="1"/>
  <p:tag name="KSO_WM_UNIT_LAYERLEVEL" val="1_1"/>
  <p:tag name="KSO_WM_DIAGRAM_GROUP_CODE" val="m1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4"/>
  <p:tag name="KSO_WM_UNIT_ID" val="custom160471_29*m_i*1_4"/>
  <p:tag name="KSO_WM_UNIT_CLEAR" val="1"/>
  <p:tag name="KSO_WM_UNIT_LAYERLEVEL" val="1_1"/>
  <p:tag name="KSO_WM_DIAGRAM_GROUP_CODE" val="m1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5"/>
  <p:tag name="KSO_WM_UNIT_ID" val="custom160471_29*m_i*1_5"/>
  <p:tag name="KSO_WM_UNIT_CLEAR" val="1"/>
  <p:tag name="KSO_WM_UNIT_LAYERLEVEL" val="1_1"/>
  <p:tag name="KSO_WM_DIAGRAM_GROUP_CODE" val="m1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  <p:tag name="KSO_WM_SLIDE_ID" val="custom16047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1"/>
  <p:tag name="KSO_WM_SLIDE_SIZE" val="828*36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m_i"/>
  <p:tag name="KSO_WM_UNIT_INDEX" val="1_6"/>
  <p:tag name="KSO_WM_UNIT_ID" val="custom160471_29*m_i*1_6"/>
  <p:tag name="KSO_WM_UNIT_CLEAR" val="1"/>
  <p:tag name="KSO_WM_UNIT_LAYERLEVEL" val="1_1"/>
  <p:tag name="KSO_WM_DIAGRAM_GROUP_CODE" val="m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30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  <p:tag name="KSO_WM_SLIDE_ID" val="custom160471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250*45"/>
  <p:tag name="KSO_WM_SLIDE_SIZE" val="579*4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19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970</Words>
  <Application>Microsoft Office PowerPoint</Application>
  <PresentationFormat>宽屏</PresentationFormat>
  <Paragraphs>96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华文楷体</vt:lpstr>
      <vt:lpstr>楷体</vt:lpstr>
      <vt:lpstr>Arial</vt:lpstr>
      <vt:lpstr>Arial Black</vt:lpstr>
      <vt:lpstr>Calibri</vt:lpstr>
      <vt:lpstr>Goudy Old Style</vt:lpstr>
      <vt:lpstr>Wingdings</vt:lpstr>
      <vt:lpstr>A000120140530A99PPBG</vt:lpstr>
      <vt:lpstr>爱心公益网站后台管理系统的实现</vt:lpstr>
      <vt:lpstr>PowerPoint 演示文稿</vt:lpstr>
      <vt:lpstr>课题来源及研究的目的和意义</vt:lpstr>
      <vt:lpstr>国内：</vt:lpstr>
      <vt:lpstr>PowerPoint 演示文稿</vt:lpstr>
      <vt:lpstr>研究方案</vt:lpstr>
      <vt:lpstr>研究方案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chengquan huang</dc:creator>
  <cp:lastModifiedBy>姜楠</cp:lastModifiedBy>
  <cp:revision>836</cp:revision>
  <dcterms:created xsi:type="dcterms:W3CDTF">2015-03-31T02:33:00Z</dcterms:created>
  <dcterms:modified xsi:type="dcterms:W3CDTF">2019-12-02T01:01:21Z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</Properties>
</file>