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5B7F-0862-6AA0-62ED-766512E7A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236A-66DF-ADEA-DF30-5A89E0DF4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9A07-899D-28D7-F146-08D8601C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B452-A68F-6DF1-36B4-6D1F5578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BDAD-799C-4E8F-9FC4-2711AAD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71D9-4BFC-307B-41A0-5C600748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2D07F-B2CD-37DF-4DB9-AC99E64E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7194-D7F3-B90E-E92D-700C543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3720-807D-759C-FE05-B150D517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1CF8-A8C9-F223-46B0-E827912C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09DF7-E926-649B-CA16-C10CEED3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3DE3-907A-B851-807A-D8CEBFCC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D3FE-9557-9235-DC9D-CD174856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A78B-2CC6-2E9C-52ED-5F94D6F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2FD9-F3D1-579B-0D2F-7DFD4C73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E1D-E5A7-2713-FFB3-72CB3DD7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773-3017-14E4-0471-D0CB7813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08D7-D84E-BE76-607C-0759B7BB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A731-43DD-4F40-5FF3-553847DA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E2F-E632-FDC7-1C3F-BF27321B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57B4-C93D-60C6-770A-1A7FCF43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75CD-71B8-9C73-38F4-97CE6B85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9ED4-E221-5378-A6F5-1CC92FE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5199-0C05-1A83-B920-9EA01619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1D31-8CE3-BB77-1621-2D7A6A9D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71F8-B548-7154-5DE6-D399F44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EF23-A169-1679-7A90-B6D442E62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7533B-E7E3-C308-FF94-9FE8BB42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95B99-9A8E-5C37-9566-BC169EA5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166C-9403-5473-996D-DD434DAD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68E2-7AD9-0E36-61F4-DD229ACB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AC31-E47A-02FB-FF14-E21B0287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02FA-7CA1-6784-EC51-A017F9CF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514E-646B-4657-31BC-AEAFE33E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89832-7C34-3231-3E9B-1D6AA460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AED2D-E36D-2F83-2BF6-EA5DEF1AD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63B6D-C77C-0546-9C5C-BD67EA43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A6A7E-34C4-43B4-C897-7B08C0C6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75AA7-2D0F-D78F-B337-BB7BD8F2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FF12-2194-7D3E-F955-83FE5B03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44AF9-A99A-4502-3904-4B1BB47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8482F-41CF-7CD2-1DBB-016A4886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1AAC9-B8B4-BEEE-4B5E-239B4E63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6434-6158-5CD7-0B64-0E7D32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040D0-288B-F03F-CFB7-CD9EC611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1D747-621E-24B0-1033-397EC1D1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977-CBC8-7A12-2288-B29A0951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29CF-9C14-9910-6F0F-504D219E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002A-5F0C-C4FD-8C29-1F580402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AD794-F3C2-1CEF-6D92-F2601898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E1E6-79C0-8B62-6638-C56FDD40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B6B-DA67-FF13-8338-CD1DFEFA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3E0D-6FB1-C09A-4CCA-6741DCED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D65AB-4EAA-F04E-6704-86B8F07C9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ACF4D-6106-2D3F-1429-15DF42D3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698B-6D51-1A19-2B26-80C2372B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A617A-9D06-B409-8F28-34F1DD18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E6C4-DD6A-8409-3429-DEC0C8AC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88B0-F405-A3C3-C2D4-2B14B8BD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86FA-F01D-1003-2DAD-668322C2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E888-4C9D-103A-D990-232ADD3B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2D07-C082-4084-9D85-CC0F661279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9639-987B-4565-E523-DEB6EC72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4640-C9B9-B8F0-BAFD-C7B9F7DD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B713-39B9-4E81-A9FC-8B3C9B21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A1EE-85E9-66C7-3FAF-CEFE8E50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EAA17-EBE2-6307-04DE-9E1734E93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08E955-31AE-1D80-639B-D41D7AE2FAA5}"/>
              </a:ext>
            </a:extLst>
          </p:cNvPr>
          <p:cNvSpPr txBox="1"/>
          <p:nvPr/>
        </p:nvSpPr>
        <p:spPr>
          <a:xfrm>
            <a:off x="1050201" y="4309449"/>
            <a:ext cx="31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Acoustic Pressure 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F3D5A-BD31-0A0D-ADD1-3C18278273D6}"/>
              </a:ext>
            </a:extLst>
          </p:cNvPr>
          <p:cNvSpPr txBox="1"/>
          <p:nvPr/>
        </p:nvSpPr>
        <p:spPr>
          <a:xfrm>
            <a:off x="7302075" y="4309449"/>
            <a:ext cx="31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Decibel Spectrum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6878F5D-A323-B57E-E1B4-8BBEF1EE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individual dB value for each component is defined relative to 20 microPascals: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217462-D5DD-E887-4CC4-6F2D7D2A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9" y="624690"/>
            <a:ext cx="4756818" cy="3508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E7C37-4586-83A9-5209-64506DCB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93" y="457200"/>
            <a:ext cx="4810408" cy="36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08E955-31AE-1D80-639B-D41D7AE2FAA5}"/>
              </a:ext>
            </a:extLst>
          </p:cNvPr>
          <p:cNvSpPr txBox="1"/>
          <p:nvPr/>
        </p:nvSpPr>
        <p:spPr>
          <a:xfrm>
            <a:off x="1339911" y="5273838"/>
            <a:ext cx="31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Plane </a:t>
            </a:r>
            <a:r>
              <a:rPr lang="en-US" dirty="0" err="1"/>
              <a:t>db</a:t>
            </a:r>
            <a:r>
              <a:rPr lang="en-US" dirty="0"/>
              <a:t> Footprint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6878F5D-A323-B57E-E1B4-8BBEF1EE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individual dB value for each component is defined relative to 20 microPascals: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EC8EC-6221-A286-C5EC-C03EE72F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979439"/>
            <a:ext cx="5444150" cy="398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969C1-E2B7-C50F-C5D1-3AE52A03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43" y="979439"/>
            <a:ext cx="5673945" cy="398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87620E-E64F-9F25-63D1-B93CE5DCE909}"/>
              </a:ext>
            </a:extLst>
          </p:cNvPr>
          <p:cNvSpPr txBox="1"/>
          <p:nvPr/>
        </p:nvSpPr>
        <p:spPr>
          <a:xfrm>
            <a:off x="6551520" y="5273838"/>
            <a:ext cx="430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Decibel footprint contours on ground plane</a:t>
            </a:r>
          </a:p>
        </p:txBody>
      </p:sp>
    </p:spTree>
    <p:extLst>
      <p:ext uri="{BB962C8B-B14F-4D97-AF65-F5344CB8AC3E}">
        <p14:creationId xmlns:p14="http://schemas.microsoft.com/office/powerpoint/2010/main" val="41859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Justin (UMKC-Student)</dc:creator>
  <cp:lastModifiedBy>Nguyen, Justin (UMKC-Student)</cp:lastModifiedBy>
  <cp:revision>11</cp:revision>
  <dcterms:created xsi:type="dcterms:W3CDTF">2023-02-02T12:33:10Z</dcterms:created>
  <dcterms:modified xsi:type="dcterms:W3CDTF">2023-02-02T13:35:51Z</dcterms:modified>
</cp:coreProperties>
</file>