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15" d="100"/>
          <a:sy n="115" d="100"/>
        </p:scale>
        <p:origin x="43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3008" t="14366" r="3837" b="10298"/>
          <a:stretch/>
        </p:blipFill>
        <p:spPr>
          <a:xfrm>
            <a:off x="170500" y="5531801"/>
            <a:ext cx="5286032" cy="1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0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2715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6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6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l="3008" t="14366" r="3837" b="10298"/>
          <a:stretch/>
        </p:blipFill>
        <p:spPr>
          <a:xfrm>
            <a:off x="170500" y="5531801"/>
            <a:ext cx="5286032" cy="1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0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2715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35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6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0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2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46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1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6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4E7-ABBE-9DC0-3660-2FB54D364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5ADED-BC90-4F8F-1136-6B201F49B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576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337AEB"/>
      </a:dk1>
      <a:lt1>
        <a:srgbClr val="FEFEFE"/>
      </a:lt1>
      <a:dk2>
        <a:srgbClr val="6C91CC"/>
      </a:dk2>
      <a:lt2>
        <a:srgbClr val="FFD719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C752"/>
      </a:accent5>
      <a:accent6>
        <a:srgbClr val="FFE60A"/>
      </a:accent6>
      <a:hlink>
        <a:srgbClr val="FFFF00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KC_DEFENSE" id="{1BAAB19E-C2E0-48E9-A8E1-BB5D600555DC}" vid="{C1CC67AE-9AA0-4BF0-8D08-522E9FD9A2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UMKC_DEFENSE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Spearmint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</cp:revision>
  <dcterms:created xsi:type="dcterms:W3CDTF">2023-03-23T10:17:01Z</dcterms:created>
  <dcterms:modified xsi:type="dcterms:W3CDTF">2023-03-23T10:18:04Z</dcterms:modified>
</cp:coreProperties>
</file>