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53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6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3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62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1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397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2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5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772C379-9A7C-4C87-A116-CBE9F58B04C5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0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2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pythoneers/7-free-python-resources-for-learning-in-2021-cc30a8601d12" TargetMode="External"/><Relationship Id="rId3" Type="http://schemas.openxmlformats.org/officeDocument/2006/relationships/hyperlink" Target="https://www.mathworks.com/help/matlab/" TargetMode="External"/><Relationship Id="rId7" Type="http://schemas.openxmlformats.org/officeDocument/2006/relationships/hyperlink" Target="https://docs.python.org/3/tutorial/index.html" TargetMode="External"/><Relationship Id="rId2" Type="http://schemas.openxmlformats.org/officeDocument/2006/relationships/hyperlink" Target="https://matlabacademy.mathworks.com/details/matlab-onramp/gettingstarted?s_tid=abt_train_b2&amp;mboxSession=d5e505eca6ce46738afbc7dfde7c2d6e&amp;adobe_mc_sdid=SDID%3D345080C0080C10BC-4F582AD9F143EF16%7CMCORGID%3DB1441C8B533095C00A490D4D%40AdobeOrg%7CTS%3D1661540630&amp;adobe_mc_ref=https%3A%2F%2Fwww.mathworks.com%2Fproducts%2Fmatlab%2Fgetting-start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python" TargetMode="External"/><Relationship Id="rId5" Type="http://schemas.openxmlformats.org/officeDocument/2006/relationships/hyperlink" Target="https://www.mathworks.com/academia/books.html" TargetMode="External"/><Relationship Id="rId4" Type="http://schemas.openxmlformats.org/officeDocument/2006/relationships/hyperlink" Target="https://www.mathworks.com/support/learn-with-matlab-tutorials.html" TargetMode="External"/><Relationship Id="rId9" Type="http://schemas.openxmlformats.org/officeDocument/2006/relationships/hyperlink" Target="https://stackoverflow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od.umkc.edu/pun/sys/dashboard" TargetMode="External"/><Relationship Id="rId2" Type="http://schemas.openxmlformats.org/officeDocument/2006/relationships/hyperlink" Target="https://ood.umkc.edu/public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ilmissouri-my.sharepoint.com/:f:/g/personal/bkcmk5_umsystem_edu/En6VzCLRniNEsiOWIajFOJIBG8ZM5CCjPgOji58Cd0VDnw?e=n22ek3" TargetMode="External"/><Relationship Id="rId4" Type="http://schemas.openxmlformats.org/officeDocument/2006/relationships/hyperlink" Target="https://nam02.safelinks.protection.outlook.com/?url=https%3A%2F%2Fumkc.app.box.com%2Fs%2Ftaqnjxlc1bwsqt87ajx8x24regj8438e&amp;data=05%7C01%7Cbkcmk5%40umkc.edu%7C90815d20b0d140c3022808da84915d65%7Ce3fefdbef7e9401ba51a355e01b05a89%7C0%7C0%7C637968057110321856%7CUnknown%7CTWFpbGZsb3d8eyJWIjoiMC4wLjAwMDAiLCJQIjoiV2luMzIiLCJBTiI6Ik1haWwiLCJXVCI6Mn0%3D%7C3000%7C%7C%7C&amp;sdata=OBdS%2BUssTcSDDnf6hFv07oUssT47YcuFv72ZsamjAS4%3D&amp;reserved=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missouri-my.sharepoint.com/:v:/g/personal/bkcmk5_umsystem_edu/EfwlZYLocvFOvfOBz8FLsoEB7lezcr1BBhWQ3zj22NJUJw?e=sq8xeD" TargetMode="External"/><Relationship Id="rId2" Type="http://schemas.openxmlformats.org/officeDocument/2006/relationships/hyperlink" Target="https://mailmissouri-my.sharepoint.com/:b:/g/personal/bkcmk5_umsystem_edu/EXPsClKGxaJItzD_7nBOw3kB9ex16UJu-tIW0i9SMLWacA?e=6iSey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?utm_source=scs-index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missouri-my.sharepoint.com/:v:/g/personal/bkcmk5_umsystem_edu/EaQLiqfvej5Lsr2kHOl7P34BAsRaABgieU9BKT3AAExB7Q?e=beNbf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1381"/>
            <a:ext cx="9144000" cy="2387600"/>
          </a:xfrm>
        </p:spPr>
        <p:txBody>
          <a:bodyPr/>
          <a:lstStyle/>
          <a:p>
            <a:r>
              <a:rPr lang="en-US" dirty="0" smtClean="0"/>
              <a:t>ML on Cluster, Remote Labs, and Google </a:t>
            </a:r>
            <a:r>
              <a:rPr lang="en-US" dirty="0" err="1" smtClean="0"/>
              <a:t>Colab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83141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MATLAB, Python Code hands-on Tutorial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7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</a:t>
            </a:r>
            <a:r>
              <a:rPr lang="en-US" dirty="0" err="1" smtClean="0"/>
              <a:t>MatLab</a:t>
            </a:r>
            <a:r>
              <a:rPr lang="en-US" dirty="0" smtClean="0"/>
              <a:t>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45" y="2429322"/>
            <a:ext cx="5245552" cy="25952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MATLAB: </a:t>
            </a:r>
          </a:p>
          <a:p>
            <a:r>
              <a:rPr lang="en-US" dirty="0" smtClean="0">
                <a:hlinkClick r:id="rId2"/>
              </a:rPr>
              <a:t>Onramp Beginners Course </a:t>
            </a:r>
            <a:r>
              <a:rPr lang="en-US" dirty="0" smtClean="0"/>
              <a:t>– Quick refresher </a:t>
            </a:r>
          </a:p>
          <a:p>
            <a:r>
              <a:rPr lang="en-US" dirty="0" smtClean="0">
                <a:hlinkClick r:id="rId3"/>
              </a:rPr>
              <a:t>Documentation</a:t>
            </a:r>
            <a:r>
              <a:rPr lang="en-US" dirty="0" smtClean="0"/>
              <a:t> – All you need to check the usage</a:t>
            </a:r>
          </a:p>
          <a:p>
            <a:r>
              <a:rPr lang="en-US" dirty="0" smtClean="0">
                <a:hlinkClick r:id="rId4"/>
              </a:rPr>
              <a:t>Learn from official tutorials </a:t>
            </a:r>
            <a:r>
              <a:rPr lang="en-US" dirty="0" smtClean="0"/>
              <a:t>– Simple tutorials for extended understanding</a:t>
            </a:r>
          </a:p>
          <a:p>
            <a:r>
              <a:rPr lang="en-US" dirty="0" smtClean="0">
                <a:hlinkClick r:id="rId5"/>
              </a:rPr>
              <a:t>Books Specific to Area of Interest </a:t>
            </a:r>
            <a:r>
              <a:rPr lang="en-US" dirty="0" smtClean="0"/>
              <a:t>– Supplementary material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2429323"/>
            <a:ext cx="5851839" cy="2595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Python: </a:t>
            </a:r>
          </a:p>
          <a:p>
            <a:r>
              <a:rPr lang="en-US" dirty="0" smtClean="0">
                <a:hlinkClick r:id="rId6"/>
              </a:rPr>
              <a:t>Python for everybody Beginners Course </a:t>
            </a:r>
            <a:r>
              <a:rPr lang="en-US" dirty="0" smtClean="0"/>
              <a:t>– Coursera Course</a:t>
            </a:r>
          </a:p>
          <a:p>
            <a:r>
              <a:rPr lang="en-US" dirty="0" smtClean="0">
                <a:hlinkClick r:id="rId7"/>
              </a:rPr>
              <a:t>Documentation</a:t>
            </a:r>
            <a:r>
              <a:rPr lang="en-US" dirty="0" smtClean="0"/>
              <a:t> – All you need to check the usage</a:t>
            </a:r>
          </a:p>
          <a:p>
            <a:r>
              <a:rPr lang="en-US" dirty="0" smtClean="0">
                <a:hlinkClick r:id="rId8"/>
              </a:rPr>
              <a:t>Medium article for Free Resources</a:t>
            </a:r>
            <a:r>
              <a:rPr lang="en-US" dirty="0" smtClean="0"/>
              <a:t>– Extended Resources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73224" y="5300493"/>
            <a:ext cx="5245552" cy="1129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Where to look when stuck or quick help?</a:t>
            </a:r>
          </a:p>
          <a:p>
            <a:pPr marL="0" indent="0" algn="ctr">
              <a:buNone/>
            </a:pPr>
            <a:r>
              <a:rPr lang="en-US" dirty="0">
                <a:hlinkClick r:id="rId9"/>
              </a:rPr>
              <a:t>https://stackoverflow.com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on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1718" y="2893108"/>
            <a:ext cx="5869155" cy="3101983"/>
          </a:xfrm>
        </p:spPr>
        <p:txBody>
          <a:bodyPr/>
          <a:lstStyle/>
          <a:p>
            <a:r>
              <a:rPr lang="en-US" dirty="0" smtClean="0"/>
              <a:t>Cluster Documentation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://ood.umkc.edu/public/docs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Cluster Dashboard: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ood.umkc.edu/pun/sys/dashboard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Dashboard Official walkthrough: </a:t>
            </a:r>
            <a:r>
              <a:rPr lang="en-US" dirty="0" smtClean="0">
                <a:hlinkClick r:id="rId4"/>
              </a:rPr>
              <a:t>Box Video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MATLAB and Python code can be assessed </a:t>
            </a:r>
            <a:r>
              <a:rPr lang="en-US" dirty="0" smtClean="0">
                <a:hlinkClick r:id="rId5"/>
              </a:rPr>
              <a:t>here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57063" y="2893108"/>
            <a:ext cx="3223491" cy="31019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Cluster offers:</a:t>
            </a:r>
          </a:p>
          <a:p>
            <a:r>
              <a:rPr lang="en-US" dirty="0" smtClean="0"/>
              <a:t>Both MATLAB and Python installations are Available</a:t>
            </a:r>
          </a:p>
          <a:p>
            <a:r>
              <a:rPr lang="en-US" dirty="0" smtClean="0"/>
              <a:t>Both CPU and GPU sessions are available. 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: Latest versions are preinstalled with ML apps.</a:t>
            </a:r>
          </a:p>
          <a:p>
            <a:r>
              <a:rPr lang="en-US" dirty="0" smtClean="0"/>
              <a:t>Python:  Visual Studio Code is preinstalled, with Anaconda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39152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on Remote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2726851"/>
            <a:ext cx="5181600" cy="3101983"/>
          </a:xfrm>
        </p:spPr>
        <p:txBody>
          <a:bodyPr/>
          <a:lstStyle/>
          <a:p>
            <a:r>
              <a:rPr lang="en-US" dirty="0" smtClean="0"/>
              <a:t>UMKC remote labs offer the MATLAB sessions run on CPU. There is no Python installation with remote labs. </a:t>
            </a:r>
          </a:p>
          <a:p>
            <a:endParaRPr lang="en-US" dirty="0"/>
          </a:p>
          <a:p>
            <a:r>
              <a:rPr lang="en-US" dirty="0" smtClean="0"/>
              <a:t>Remote Labs Access Guide:  </a:t>
            </a:r>
            <a:r>
              <a:rPr lang="en-US" dirty="0" smtClean="0">
                <a:hlinkClick r:id="rId2"/>
              </a:rPr>
              <a:t>Document</a:t>
            </a:r>
            <a:endParaRPr lang="en-US" dirty="0" smtClean="0"/>
          </a:p>
          <a:p>
            <a:r>
              <a:rPr lang="en-US" dirty="0" smtClean="0"/>
              <a:t>Remote Labs walkthrough Video: </a:t>
            </a:r>
            <a:r>
              <a:rPr lang="en-US" dirty="0" smtClean="0">
                <a:hlinkClick r:id="rId3"/>
              </a:rPr>
              <a:t>Video File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57062" y="2726851"/>
            <a:ext cx="3223491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Remote Labs offers:</a:t>
            </a:r>
          </a:p>
          <a:p>
            <a:r>
              <a:rPr lang="en-US" dirty="0" smtClean="0"/>
              <a:t>Only MATLAB installation</a:t>
            </a:r>
          </a:p>
          <a:p>
            <a:r>
              <a:rPr lang="en-US" dirty="0" smtClean="0"/>
              <a:t>Only CPU sessions are available. </a:t>
            </a:r>
          </a:p>
          <a:p>
            <a:r>
              <a:rPr lang="en-US" dirty="0" smtClean="0"/>
              <a:t>Only MATLABs latest versions are preinstalled with ML apps.</a:t>
            </a:r>
          </a:p>
        </p:txBody>
      </p:sp>
    </p:spTree>
    <p:extLst>
      <p:ext uri="{BB962C8B-B14F-4D97-AF65-F5344CB8AC3E}">
        <p14:creationId xmlns:p14="http://schemas.microsoft.com/office/powerpoint/2010/main" val="125041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ON Google </a:t>
            </a:r>
            <a:r>
              <a:rPr lang="en-US" dirty="0" err="1" smtClean="0"/>
              <a:t>Colab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608" y="2878189"/>
            <a:ext cx="5319037" cy="3101983"/>
          </a:xfrm>
        </p:spPr>
        <p:txBody>
          <a:bodyPr/>
          <a:lstStyle/>
          <a:p>
            <a:r>
              <a:rPr lang="en-US" dirty="0" smtClean="0"/>
              <a:t> Google </a:t>
            </a:r>
            <a:r>
              <a:rPr lang="en-US" dirty="0" err="1" smtClean="0"/>
              <a:t>Colab</a:t>
            </a:r>
            <a:r>
              <a:rPr lang="en-US" dirty="0" smtClean="0"/>
              <a:t> is an open source collaborative environment by google.</a:t>
            </a:r>
          </a:p>
          <a:p>
            <a:r>
              <a:rPr lang="en-US" dirty="0" smtClean="0"/>
              <a:t>New session can be launched here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https://colab.research.google.com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Getting Started with Google Collab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https://colab.research.google.com/?</a:t>
            </a:r>
            <a:r>
              <a:rPr lang="en-US" dirty="0" smtClean="0">
                <a:hlinkClick r:id="rId3"/>
              </a:rPr>
              <a:t>utm_source=scs-index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49063" y="2878188"/>
            <a:ext cx="3223491" cy="3101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/>
              <a:t>Colab</a:t>
            </a:r>
            <a:r>
              <a:rPr lang="en-US" b="1" dirty="0" smtClean="0"/>
              <a:t> offers: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 interface, with python in the backend.</a:t>
            </a:r>
          </a:p>
          <a:p>
            <a:r>
              <a:rPr lang="en-US" dirty="0" smtClean="0"/>
              <a:t>Both CPU and GPU sessions are available. </a:t>
            </a:r>
            <a:endParaRPr lang="en-US" dirty="0"/>
          </a:p>
          <a:p>
            <a:r>
              <a:rPr lang="en-US" dirty="0" smtClean="0"/>
              <a:t>All the packages can be imported in a single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</a:p>
          <a:p>
            <a:r>
              <a:rPr lang="en-US" dirty="0" smtClean="0"/>
              <a:t>Easy to connect Google Drive to Read and Write data. Notebooks will be stored to Cloud or drive. </a:t>
            </a:r>
          </a:p>
        </p:txBody>
      </p:sp>
    </p:spTree>
    <p:extLst>
      <p:ext uri="{BB962C8B-B14F-4D97-AF65-F5344CB8AC3E}">
        <p14:creationId xmlns:p14="http://schemas.microsoft.com/office/powerpoint/2010/main" val="311833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How to Create Cluster instance?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Matlab</a:t>
            </a:r>
            <a:r>
              <a:rPr lang="en-US" dirty="0" smtClean="0"/>
              <a:t> on Cluster?</a:t>
            </a:r>
          </a:p>
          <a:p>
            <a:r>
              <a:rPr lang="en-US" dirty="0" smtClean="0"/>
              <a:t>How to use Python on Cluster?</a:t>
            </a:r>
          </a:p>
          <a:p>
            <a:r>
              <a:rPr lang="en-US" dirty="0" smtClean="0"/>
              <a:t>How to run code on Google </a:t>
            </a:r>
            <a:r>
              <a:rPr lang="en-US" dirty="0" err="1" smtClean="0"/>
              <a:t>Colab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Pre Recorded Video link: </a:t>
            </a:r>
            <a:r>
              <a:rPr lang="en-US" dirty="0" smtClean="0">
                <a:hlinkClick r:id="rId2"/>
              </a:rPr>
              <a:t>Code </a:t>
            </a:r>
            <a:r>
              <a:rPr lang="en-US" dirty="0" err="1" smtClean="0">
                <a:hlinkClick r:id="rId2"/>
              </a:rPr>
              <a:t>Demonstartion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160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100</TotalTime>
  <Words>354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ML on Cluster, Remote Labs, and Google Colab </vt:lpstr>
      <vt:lpstr>Resources for MatLab And Python</vt:lpstr>
      <vt:lpstr>ML on Cluster</vt:lpstr>
      <vt:lpstr>Ml on Remote Labs</vt:lpstr>
      <vt:lpstr>ML ON Google Colab</vt:lpstr>
      <vt:lpstr>Code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MATLaB/ python</dc:title>
  <dc:creator>Bhuvan kumar</dc:creator>
  <cp:lastModifiedBy>Bhuvan kumar</cp:lastModifiedBy>
  <cp:revision>18</cp:revision>
  <dcterms:created xsi:type="dcterms:W3CDTF">2022-08-26T18:43:37Z</dcterms:created>
  <dcterms:modified xsi:type="dcterms:W3CDTF">2022-08-27T20:43:43Z</dcterms:modified>
</cp:coreProperties>
</file>