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</p:sldIdLst>
  <p:sldSz cx="9906000" cy="6858000" type="A4"/>
  <p:notesSz cx="6858000" cy="9144000"/>
  <p:defaultTextStyle>
    <a:defPPr>
      <a:defRPr lang="ko-KR"/>
    </a:defPPr>
    <a:lvl1pPr marL="0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91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83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750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66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58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498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416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332" algn="l" defTabSz="95783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732" autoAdjust="0"/>
    <p:restoredTop sz="94660"/>
  </p:normalViewPr>
  <p:slideViewPr>
    <p:cSldViewPr>
      <p:cViewPr varScale="1">
        <p:scale>
          <a:sx n="87" d="100"/>
          <a:sy n="87" d="100"/>
        </p:scale>
        <p:origin x="-1488" y="-82"/>
      </p:cViewPr>
      <p:guideLst>
        <p:guide orient="horz" pos="2161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26"/>
            <a:ext cx="8420099" cy="1470025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10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34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15519" indent="-315519" defTabSz="331254">
              <a:buFont typeface="Wingdings" pitchFamily="2" charset="2"/>
              <a:buChar char="v"/>
              <a:defRPr sz="2000" b="1" baseline="0">
                <a:latin typeface="+mn-ea"/>
                <a:ea typeface="+mn-ea"/>
              </a:defRPr>
            </a:lvl1pPr>
            <a:lvl2pPr marL="646773" indent="-315519" defTabSz="331254">
              <a:buFont typeface="Consolas" pitchFamily="49" charset="0"/>
              <a:buChar char="○"/>
              <a:defRPr sz="1800">
                <a:latin typeface="Consolas" pitchFamily="49" charset="0"/>
                <a:ea typeface="+mn-ea"/>
              </a:defRPr>
            </a:lvl2pPr>
            <a:lvl3pPr marL="978027" indent="-315519" defTabSz="331254">
              <a:buFont typeface="Wingdings" pitchFamily="2" charset="2"/>
              <a:buChar char="§"/>
              <a:defRPr sz="1600" baseline="0">
                <a:latin typeface="Consolas" pitchFamily="49" charset="0"/>
                <a:ea typeface="+mn-ea"/>
              </a:defRPr>
            </a:lvl3pPr>
            <a:lvl4pPr marL="1279512" indent="-285750" defTabSz="331254">
              <a:buFont typeface="Consolas" panose="020B0609020204030204" pitchFamily="49" charset="0"/>
              <a:buChar char="⁃"/>
              <a:defRPr sz="1600" baseline="0">
                <a:latin typeface="Consolas" pitchFamily="49" charset="0"/>
                <a:ea typeface="+mn-ea"/>
              </a:defRPr>
            </a:lvl4pPr>
            <a:lvl5pPr marL="1325016" indent="0" defTabSz="331254">
              <a:buNone/>
              <a:defRPr sz="1600" baseline="0"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443725" y="6471065"/>
            <a:ext cx="549835" cy="369976"/>
          </a:xfrm>
          <a:prstGeom prst="rect">
            <a:avLst/>
          </a:prstGeom>
          <a:noFill/>
        </p:spPr>
        <p:txBody>
          <a:bodyPr wrap="none" lIns="168277" tIns="84139" rIns="168277" bIns="84139" rtlCol="0">
            <a:spAutoFit/>
          </a:bodyPr>
          <a:lstStyle/>
          <a:p>
            <a:fld id="{6E128916-17F5-4761-9D6D-3BF33F290104}" type="slidenum">
              <a:rPr lang="ko-KR" altLang="en-US" sz="1300" smtClean="0"/>
              <a:pPr/>
              <a:t>‹#›</a:t>
            </a:fld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95428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099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0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89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8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4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3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6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2"/>
            <a:ext cx="4375150" cy="4525962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2"/>
            <a:ext cx="4375150" cy="4525962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8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916" indent="0">
              <a:buNone/>
              <a:defRPr sz="2000" b="1"/>
            </a:lvl2pPr>
            <a:lvl3pPr marL="957832" indent="0">
              <a:buNone/>
              <a:defRPr sz="1800" b="1"/>
            </a:lvl3pPr>
            <a:lvl4pPr marL="1436750" indent="0">
              <a:buNone/>
              <a:defRPr sz="1700" b="1"/>
            </a:lvl4pPr>
            <a:lvl5pPr marL="1915666" indent="0">
              <a:buNone/>
              <a:defRPr sz="1700" b="1"/>
            </a:lvl5pPr>
            <a:lvl6pPr marL="2394582" indent="0">
              <a:buNone/>
              <a:defRPr sz="1700" b="1"/>
            </a:lvl6pPr>
            <a:lvl7pPr marL="2873498" indent="0">
              <a:buNone/>
              <a:defRPr sz="1700" b="1"/>
            </a:lvl7pPr>
            <a:lvl8pPr marL="3352416" indent="0">
              <a:buNone/>
              <a:defRPr sz="1700" b="1"/>
            </a:lvl8pPr>
            <a:lvl9pPr marL="3831332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916" indent="0">
              <a:buNone/>
              <a:defRPr sz="2000" b="1"/>
            </a:lvl2pPr>
            <a:lvl3pPr marL="957832" indent="0">
              <a:buNone/>
              <a:defRPr sz="1800" b="1"/>
            </a:lvl3pPr>
            <a:lvl4pPr marL="1436750" indent="0">
              <a:buNone/>
              <a:defRPr sz="1700" b="1"/>
            </a:lvl4pPr>
            <a:lvl5pPr marL="1915666" indent="0">
              <a:buNone/>
              <a:defRPr sz="1700" b="1"/>
            </a:lvl5pPr>
            <a:lvl6pPr marL="2394582" indent="0">
              <a:buNone/>
              <a:defRPr sz="1700" b="1"/>
            </a:lvl6pPr>
            <a:lvl7pPr marL="2873498" indent="0">
              <a:buNone/>
              <a:defRPr sz="1700" b="1"/>
            </a:lvl7pPr>
            <a:lvl8pPr marL="3352416" indent="0">
              <a:buNone/>
              <a:defRPr sz="1700" b="1"/>
            </a:lvl8pPr>
            <a:lvl9pPr marL="3831332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6"/>
            <a:ext cx="4378589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38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824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031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7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7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78916" indent="0">
              <a:buNone/>
              <a:defRPr sz="1300"/>
            </a:lvl2pPr>
            <a:lvl3pPr marL="957832" indent="0">
              <a:buNone/>
              <a:defRPr sz="1100"/>
            </a:lvl3pPr>
            <a:lvl4pPr marL="1436750" indent="0">
              <a:buNone/>
              <a:defRPr sz="900"/>
            </a:lvl4pPr>
            <a:lvl5pPr marL="1915666" indent="0">
              <a:buNone/>
              <a:defRPr sz="900"/>
            </a:lvl5pPr>
            <a:lvl6pPr marL="2394582" indent="0">
              <a:buNone/>
              <a:defRPr sz="900"/>
            </a:lvl6pPr>
            <a:lvl7pPr marL="2873498" indent="0">
              <a:buNone/>
              <a:defRPr sz="900"/>
            </a:lvl7pPr>
            <a:lvl8pPr marL="3352416" indent="0">
              <a:buNone/>
              <a:defRPr sz="900"/>
            </a:lvl8pPr>
            <a:lvl9pPr marL="383133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44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8916" indent="0">
              <a:buNone/>
              <a:defRPr sz="2900"/>
            </a:lvl2pPr>
            <a:lvl3pPr marL="957832" indent="0">
              <a:buNone/>
              <a:defRPr sz="2600"/>
            </a:lvl3pPr>
            <a:lvl4pPr marL="1436750" indent="0">
              <a:buNone/>
              <a:defRPr sz="2000"/>
            </a:lvl4pPr>
            <a:lvl5pPr marL="1915666" indent="0">
              <a:buNone/>
              <a:defRPr sz="2000"/>
            </a:lvl5pPr>
            <a:lvl6pPr marL="2394582" indent="0">
              <a:buNone/>
              <a:defRPr sz="2000"/>
            </a:lvl6pPr>
            <a:lvl7pPr marL="2873498" indent="0">
              <a:buNone/>
              <a:defRPr sz="2000"/>
            </a:lvl7pPr>
            <a:lvl8pPr marL="3352416" indent="0">
              <a:buNone/>
              <a:defRPr sz="2000"/>
            </a:lvl8pPr>
            <a:lvl9pPr marL="3831332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7"/>
            <a:ext cx="59436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78916" indent="0">
              <a:buNone/>
              <a:defRPr sz="1300"/>
            </a:lvl2pPr>
            <a:lvl3pPr marL="957832" indent="0">
              <a:buNone/>
              <a:defRPr sz="1100"/>
            </a:lvl3pPr>
            <a:lvl4pPr marL="1436750" indent="0">
              <a:buNone/>
              <a:defRPr sz="900"/>
            </a:lvl4pPr>
            <a:lvl5pPr marL="1915666" indent="0">
              <a:buNone/>
              <a:defRPr sz="900"/>
            </a:lvl5pPr>
            <a:lvl6pPr marL="2394582" indent="0">
              <a:buNone/>
              <a:defRPr sz="900"/>
            </a:lvl6pPr>
            <a:lvl7pPr marL="2873498" indent="0">
              <a:buNone/>
              <a:defRPr sz="900"/>
            </a:lvl7pPr>
            <a:lvl8pPr marL="3352416" indent="0">
              <a:buNone/>
              <a:defRPr sz="900"/>
            </a:lvl8pPr>
            <a:lvl9pPr marL="383133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04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55221"/>
            <a:ext cx="8915400" cy="463765"/>
          </a:xfrm>
          <a:prstGeom prst="rect">
            <a:avLst/>
          </a:prstGeom>
        </p:spPr>
        <p:txBody>
          <a:bodyPr vert="horz" lIns="95784" tIns="47892" rIns="95784" bIns="47892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908720"/>
            <a:ext cx="8915400" cy="5688633"/>
          </a:xfrm>
          <a:prstGeom prst="rect">
            <a:avLst/>
          </a:prstGeom>
        </p:spPr>
        <p:txBody>
          <a:bodyPr vert="horz" lIns="95784" tIns="47892" rIns="95784" bIns="47892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669362"/>
            <a:ext cx="23114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FA65-380C-416C-9069-471035038C3B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669362"/>
            <a:ext cx="31369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669362"/>
            <a:ext cx="2311400" cy="170334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9CC2-4BA3-4021-BAD5-9FECA9CD413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06508" y="718986"/>
            <a:ext cx="8892988" cy="4571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4" tIns="47892" rIns="95784" bIns="47892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43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7832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0" indent="0" algn="l" defTabSz="331254" rtl="0" eaLnBrk="1" latinLnBrk="1" hangingPunct="1">
        <a:spcBef>
          <a:spcPct val="20000"/>
        </a:spcBef>
        <a:buFont typeface="Arial" pitchFamily="34" charset="0"/>
        <a:buNone/>
        <a:defRPr sz="1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331254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62508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93762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016" indent="0" algn="l" defTabSz="331254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40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58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74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90" indent="-239458" algn="l" defTabSz="95783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0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6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98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16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32" algn="l" defTabSz="9578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second/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/>
          <a:lstStyle/>
          <a:p>
            <a:r>
              <a:rPr lang="ko-KR" altLang="en-US" dirty="0"/>
              <a:t>수행 계획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프로젝트 기간 </a:t>
            </a:r>
            <a:r>
              <a:rPr lang="en-US" altLang="ko-KR" dirty="0"/>
              <a:t>: </a:t>
            </a:r>
            <a:r>
              <a:rPr lang="en-US" altLang="ko-KR" dirty="0" smtClean="0"/>
              <a:t>23.02.09 </a:t>
            </a:r>
            <a:r>
              <a:rPr lang="en-US" altLang="ko-KR" dirty="0"/>
              <a:t>~ </a:t>
            </a:r>
            <a:r>
              <a:rPr lang="en-US" altLang="ko-KR" dirty="0" smtClean="0"/>
              <a:t>13,14,27,28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장소 </a:t>
            </a:r>
            <a:r>
              <a:rPr lang="en-US" altLang="ko-KR" dirty="0" smtClean="0"/>
              <a:t>: G1</a:t>
            </a:r>
            <a:r>
              <a:rPr lang="ko-KR" altLang="en-US" dirty="0" smtClean="0"/>
              <a:t>동 강의장 </a:t>
            </a:r>
            <a:r>
              <a:rPr lang="en-US" altLang="ko-KR" dirty="0" smtClean="0"/>
              <a:t>202 / 205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강사 </a:t>
            </a:r>
            <a:r>
              <a:rPr lang="en-US" altLang="ko-KR" dirty="0"/>
              <a:t>: </a:t>
            </a:r>
            <a:r>
              <a:rPr lang="ko-KR" altLang="en-US" dirty="0" smtClean="0"/>
              <a:t>임정섭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메일 </a:t>
            </a:r>
            <a:r>
              <a:rPr lang="en-US" altLang="ko-KR" dirty="0"/>
              <a:t>: </a:t>
            </a:r>
            <a:r>
              <a:rPr lang="en-US" altLang="ko-KR" dirty="0" smtClean="0"/>
              <a:t>jslim9413@naver.com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6101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Full Stack(</a:t>
            </a:r>
            <a:r>
              <a:rPr lang="en-US" altLang="ko-KR" dirty="0" err="1" smtClean="0"/>
              <a:t>FrontEnd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BackEnd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FrontEnd</a:t>
            </a:r>
            <a:r>
              <a:rPr lang="en-US" altLang="ko-KR" dirty="0" smtClean="0"/>
              <a:t>(</a:t>
            </a:r>
            <a:r>
              <a:rPr lang="en-US" altLang="ko-KR" dirty="0" smtClean="0"/>
              <a:t>xxx.html -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Full Browsing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SPA(Single Page Application)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SPA – react , vue.js , angular 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비동기통신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en-US" altLang="ko-KR" dirty="0" err="1" smtClean="0">
                <a:solidFill>
                  <a:srgbClr val="FF0000"/>
                </a:solidFill>
              </a:rPr>
              <a:t>ajax</a:t>
            </a:r>
            <a:r>
              <a:rPr lang="en-US" altLang="ko-KR" dirty="0" smtClean="0">
                <a:solidFill>
                  <a:srgbClr val="FF0000"/>
                </a:solidFill>
              </a:rPr>
              <a:t> , </a:t>
            </a:r>
            <a:r>
              <a:rPr lang="en-US" altLang="ko-KR" dirty="0" err="1" smtClean="0">
                <a:solidFill>
                  <a:srgbClr val="FF0000"/>
                </a:solidFill>
              </a:rPr>
              <a:t>axios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1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6BB863-FA7C-5A03-B18A-E1FC163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 Hardware </a:t>
            </a:r>
            <a:r>
              <a:rPr lang="ko-KR" altLang="en-US" dirty="0" smtClean="0"/>
              <a:t>개발 효율화를 위한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및 서버구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D8C761-758D-795F-E85C-A609904F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6529402" cy="5688633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골격만들기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smartWEB</a:t>
            </a:r>
            <a:r>
              <a:rPr lang="en-US" altLang="ko-KR" dirty="0" smtClean="0"/>
              <a:t>(root)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urls.py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i</a:t>
            </a:r>
            <a:r>
              <a:rPr lang="en-US" altLang="ko-KR" dirty="0" smtClean="0"/>
              <a:t>nclude()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/>
            <a:r>
              <a:rPr lang="en-US" altLang="ko-KR" dirty="0" smtClean="0"/>
              <a:t>manage.py </a:t>
            </a:r>
            <a:r>
              <a:rPr lang="ko-KR" altLang="en-US" dirty="0" smtClean="0"/>
              <a:t>파일이 있는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이동 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python manage.py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firstApp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settings.py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urls</a:t>
            </a:r>
            <a:r>
              <a:rPr lang="en-US" altLang="ko-KR" dirty="0" smtClean="0"/>
              <a:t>.py </a:t>
            </a:r>
            <a:r>
              <a:rPr lang="ko-KR" altLang="en-US" dirty="0" smtClean="0"/>
              <a:t>생성 및 </a:t>
            </a:r>
            <a:r>
              <a:rPr lang="en-US" altLang="ko-KR" dirty="0" smtClean="0"/>
              <a:t>template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</a:t>
            </a:r>
            <a:r>
              <a:rPr lang="en-US" altLang="ko-KR" dirty="0" smtClean="0"/>
              <a:t>html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미션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secondApp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후 웹과 연동 </a:t>
            </a:r>
            <a:r>
              <a:rPr lang="en-US" altLang="ko-KR" dirty="0" smtClean="0"/>
              <a:t>-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Client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http://localhost:8000/second/index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</a:t>
            </a:r>
            <a:r>
              <a:rPr lang="en-US" altLang="ko-KR" dirty="0" smtClean="0"/>
              <a:t>emplates – second - hello.html</a:t>
            </a:r>
            <a:r>
              <a:rPr lang="en-US" altLang="ko-KR" dirty="0" smtClean="0"/>
              <a:t>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17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강의교안_템플릿.pptx" id="{BCEF34DC-F599-493A-91EE-0A908EF962AB}" vid="{DBC37ABB-5720-4892-8A49-01F8CEF11C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강의교안_템플릿</Template>
  <TotalTime>4407</TotalTime>
  <Words>131</Words>
  <Application>Microsoft Office PowerPoint</Application>
  <PresentationFormat>A4 용지(210x297mm)</PresentationFormat>
  <Paragraphs>49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TV Hardware 개발 효율화를 위한 웹페이지 및 서버구축</vt:lpstr>
      <vt:lpstr>TV Hardware 개발 효율화를 위한 웹페이지 및 서버구축</vt:lpstr>
      <vt:lpstr>TV Hardware 개발 효율화를 위한 웹페이지 및 서버구축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</dc:title>
  <dc:creator>student</dc:creator>
  <cp:lastModifiedBy>jslim</cp:lastModifiedBy>
  <cp:revision>342</cp:revision>
  <dcterms:created xsi:type="dcterms:W3CDTF">2020-05-15T06:27:30Z</dcterms:created>
  <dcterms:modified xsi:type="dcterms:W3CDTF">2023-02-09T07:31:57Z</dcterms:modified>
</cp:coreProperties>
</file>