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2" r:id="rId2"/>
    <p:sldId id="313" r:id="rId3"/>
    <p:sldId id="314" r:id="rId4"/>
    <p:sldId id="315" r:id="rId5"/>
    <p:sldId id="316" r:id="rId6"/>
    <p:sldId id="317" r:id="rId7"/>
    <p:sldId id="318" r:id="rId8"/>
    <p:sldId id="319" r:id="rId9"/>
    <p:sldId id="320" r:id="rId10"/>
  </p:sldIdLst>
  <p:sldSz cx="9906000" cy="6858000" type="A4"/>
  <p:notesSz cx="6858000" cy="9144000"/>
  <p:defaultTextStyle>
    <a:defPPr>
      <a:defRPr lang="ko-KR"/>
    </a:defPPr>
    <a:lvl1pPr marL="0" algn="l" defTabSz="957832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78916" algn="l" defTabSz="957832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57832" algn="l" defTabSz="957832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436750" algn="l" defTabSz="957832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915666" algn="l" defTabSz="957832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94582" algn="l" defTabSz="957832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873498" algn="l" defTabSz="957832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352416" algn="l" defTabSz="957832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831332" algn="l" defTabSz="957832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1">
          <p15:clr>
            <a:srgbClr val="A4A3A4"/>
          </p15:clr>
        </p15:guide>
        <p15:guide id="2" pos="312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7732" autoAdjust="0"/>
    <p:restoredTop sz="94660"/>
  </p:normalViewPr>
  <p:slideViewPr>
    <p:cSldViewPr>
      <p:cViewPr varScale="1">
        <p:scale>
          <a:sx n="87" d="100"/>
          <a:sy n="87" d="100"/>
        </p:scale>
        <p:origin x="-1488" y="-82"/>
      </p:cViewPr>
      <p:guideLst>
        <p:guide orient="horz" pos="2161"/>
        <p:guide pos="312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1" y="2130426"/>
            <a:ext cx="8420099" cy="1470025"/>
          </a:xfrm>
        </p:spPr>
        <p:txBody>
          <a:bodyPr/>
          <a:lstStyle>
            <a:lvl1pPr>
              <a:defRPr b="1">
                <a:latin typeface="+mn-ea"/>
                <a:ea typeface="+mn-ea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1" y="3886200"/>
            <a:ext cx="6934201" cy="175260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789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578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367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156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94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73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524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313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AFA65-380C-416C-9069-471035038C3B}" type="datetimeFigureOut">
              <a:rPr lang="ko-KR" altLang="en-US" smtClean="0"/>
              <a:pPr/>
              <a:t>2023-02-28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39CC2-4BA3-4021-BAD5-9FECA9CD41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501075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AFA65-380C-416C-9069-471035038C3B}" type="datetimeFigureOut">
              <a:rPr lang="ko-KR" altLang="en-US" smtClean="0"/>
              <a:pPr/>
              <a:t>2023-02-28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39CC2-4BA3-4021-BAD5-9FECA9CD41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313403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1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1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AFA65-380C-416C-9069-471035038C3B}" type="datetimeFigureOut">
              <a:rPr lang="ko-KR" altLang="en-US" smtClean="0"/>
              <a:pPr/>
              <a:t>2023-02-28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39CC2-4BA3-4021-BAD5-9FECA9CD41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253427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 b="1">
                <a:latin typeface="+mn-ea"/>
                <a:ea typeface="+mn-ea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315519" indent="-315519" defTabSz="331254">
              <a:buFont typeface="Wingdings" pitchFamily="2" charset="2"/>
              <a:buChar char="v"/>
              <a:defRPr sz="2000" b="1" baseline="0">
                <a:latin typeface="+mn-ea"/>
                <a:ea typeface="+mn-ea"/>
              </a:defRPr>
            </a:lvl1pPr>
            <a:lvl2pPr marL="646773" indent="-315519" defTabSz="331254">
              <a:buFont typeface="Consolas" pitchFamily="49" charset="0"/>
              <a:buChar char="○"/>
              <a:defRPr sz="1800">
                <a:latin typeface="Consolas" pitchFamily="49" charset="0"/>
                <a:ea typeface="+mn-ea"/>
              </a:defRPr>
            </a:lvl2pPr>
            <a:lvl3pPr marL="978027" indent="-315519" defTabSz="331254">
              <a:buFont typeface="Wingdings" pitchFamily="2" charset="2"/>
              <a:buChar char="§"/>
              <a:defRPr sz="1600" baseline="0">
                <a:latin typeface="Consolas" pitchFamily="49" charset="0"/>
                <a:ea typeface="+mn-ea"/>
              </a:defRPr>
            </a:lvl3pPr>
            <a:lvl4pPr marL="1279512" indent="-285750" defTabSz="331254">
              <a:buFont typeface="Consolas" panose="020B0609020204030204" pitchFamily="49" charset="0"/>
              <a:buChar char="⁃"/>
              <a:defRPr sz="1600" baseline="0">
                <a:latin typeface="Consolas" pitchFamily="49" charset="0"/>
                <a:ea typeface="+mn-ea"/>
              </a:defRPr>
            </a:lvl4pPr>
            <a:lvl5pPr marL="1325016" indent="0" defTabSz="331254">
              <a:buNone/>
              <a:defRPr sz="1600" baseline="0">
                <a:latin typeface="Consolas" pitchFamily="49" charset="0"/>
                <a:ea typeface="+mn-ea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9443725" y="6471065"/>
            <a:ext cx="549835" cy="369976"/>
          </a:xfrm>
          <a:prstGeom prst="rect">
            <a:avLst/>
          </a:prstGeom>
          <a:noFill/>
        </p:spPr>
        <p:txBody>
          <a:bodyPr wrap="none" lIns="168277" tIns="84139" rIns="168277" bIns="84139" rtlCol="0">
            <a:spAutoFit/>
          </a:bodyPr>
          <a:lstStyle/>
          <a:p>
            <a:fld id="{6E128916-17F5-4761-9D6D-3BF33F290104}" type="slidenum">
              <a:rPr lang="ko-KR" altLang="en-US" sz="1300" smtClean="0"/>
              <a:pPr/>
              <a:t>‹#›</a:t>
            </a:fld>
            <a:endParaRPr lang="ko-KR" altLang="en-US" sz="1300" dirty="0"/>
          </a:p>
        </p:txBody>
      </p:sp>
    </p:spTree>
    <p:extLst>
      <p:ext uri="{BB962C8B-B14F-4D97-AF65-F5344CB8AC3E}">
        <p14:creationId xmlns="" xmlns:p14="http://schemas.microsoft.com/office/powerpoint/2010/main" val="2954283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0"/>
            <a:ext cx="8420099" cy="1362075"/>
          </a:xfrm>
        </p:spPr>
        <p:txBody>
          <a:bodyPr anchor="t"/>
          <a:lstStyle>
            <a:lvl1pPr algn="l">
              <a:defRPr sz="42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5"/>
            <a:ext cx="8420099" cy="150018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7891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57832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3675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1566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39458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87349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35241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83133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AFA65-380C-416C-9069-471035038C3B}" type="datetimeFigureOut">
              <a:rPr lang="ko-KR" altLang="en-US" smtClean="0"/>
              <a:pPr/>
              <a:t>2023-02-28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39CC2-4BA3-4021-BAD5-9FECA9CD41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806076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1" y="1600202"/>
            <a:ext cx="4375150" cy="4525962"/>
          </a:xfrm>
        </p:spPr>
        <p:txBody>
          <a:bodyPr/>
          <a:lstStyle>
            <a:lvl1pPr>
              <a:defRPr sz="2900"/>
            </a:lvl1pPr>
            <a:lvl2pPr>
              <a:defRPr sz="2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1" y="1600202"/>
            <a:ext cx="4375150" cy="4525962"/>
          </a:xfrm>
        </p:spPr>
        <p:txBody>
          <a:bodyPr/>
          <a:lstStyle>
            <a:lvl1pPr>
              <a:defRPr sz="2900"/>
            </a:lvl1pPr>
            <a:lvl2pPr>
              <a:defRPr sz="2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AFA65-380C-416C-9069-471035038C3B}" type="datetimeFigureOut">
              <a:rPr lang="ko-KR" altLang="en-US" smtClean="0"/>
              <a:pPr/>
              <a:t>2023-02-28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39CC2-4BA3-4021-BAD5-9FECA9CD41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25847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3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78916" indent="0">
              <a:buNone/>
              <a:defRPr sz="2000" b="1"/>
            </a:lvl2pPr>
            <a:lvl3pPr marL="957832" indent="0">
              <a:buNone/>
              <a:defRPr sz="1800" b="1"/>
            </a:lvl3pPr>
            <a:lvl4pPr marL="1436750" indent="0">
              <a:buNone/>
              <a:defRPr sz="1700" b="1"/>
            </a:lvl4pPr>
            <a:lvl5pPr marL="1915666" indent="0">
              <a:buNone/>
              <a:defRPr sz="1700" b="1"/>
            </a:lvl5pPr>
            <a:lvl6pPr marL="2394582" indent="0">
              <a:buNone/>
              <a:defRPr sz="1700" b="1"/>
            </a:lvl6pPr>
            <a:lvl7pPr marL="2873498" indent="0">
              <a:buNone/>
              <a:defRPr sz="1700" b="1"/>
            </a:lvl7pPr>
            <a:lvl8pPr marL="3352416" indent="0">
              <a:buNone/>
              <a:defRPr sz="1700" b="1"/>
            </a:lvl8pPr>
            <a:lvl9pPr marL="3831332" indent="0">
              <a:buNone/>
              <a:defRPr sz="17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6"/>
            <a:ext cx="4376870" cy="3951288"/>
          </a:xfrm>
        </p:spPr>
        <p:txBody>
          <a:bodyPr/>
          <a:lstStyle>
            <a:lvl1pPr>
              <a:defRPr sz="2600"/>
            </a:lvl1pPr>
            <a:lvl2pPr>
              <a:defRPr sz="2000"/>
            </a:lvl2pPr>
            <a:lvl3pPr>
              <a:defRPr sz="18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89" cy="639763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78916" indent="0">
              <a:buNone/>
              <a:defRPr sz="2000" b="1"/>
            </a:lvl2pPr>
            <a:lvl3pPr marL="957832" indent="0">
              <a:buNone/>
              <a:defRPr sz="1800" b="1"/>
            </a:lvl3pPr>
            <a:lvl4pPr marL="1436750" indent="0">
              <a:buNone/>
              <a:defRPr sz="1700" b="1"/>
            </a:lvl4pPr>
            <a:lvl5pPr marL="1915666" indent="0">
              <a:buNone/>
              <a:defRPr sz="1700" b="1"/>
            </a:lvl5pPr>
            <a:lvl6pPr marL="2394582" indent="0">
              <a:buNone/>
              <a:defRPr sz="1700" b="1"/>
            </a:lvl6pPr>
            <a:lvl7pPr marL="2873498" indent="0">
              <a:buNone/>
              <a:defRPr sz="1700" b="1"/>
            </a:lvl7pPr>
            <a:lvl8pPr marL="3352416" indent="0">
              <a:buNone/>
              <a:defRPr sz="1700" b="1"/>
            </a:lvl8pPr>
            <a:lvl9pPr marL="3831332" indent="0">
              <a:buNone/>
              <a:defRPr sz="17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2" y="2174876"/>
            <a:ext cx="4378589" cy="3951288"/>
          </a:xfrm>
        </p:spPr>
        <p:txBody>
          <a:bodyPr/>
          <a:lstStyle>
            <a:lvl1pPr>
              <a:defRPr sz="2600"/>
            </a:lvl1pPr>
            <a:lvl2pPr>
              <a:defRPr sz="2000"/>
            </a:lvl2pPr>
            <a:lvl3pPr>
              <a:defRPr sz="18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AFA65-380C-416C-9069-471035038C3B}" type="datetimeFigureOut">
              <a:rPr lang="ko-KR" altLang="en-US" smtClean="0"/>
              <a:pPr/>
              <a:t>2023-02-28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39CC2-4BA3-4021-BAD5-9FECA9CD41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413820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AFA65-380C-416C-9069-471035038C3B}" type="datetimeFigureOut">
              <a:rPr lang="ko-KR" altLang="en-US" smtClean="0"/>
              <a:pPr/>
              <a:t>2023-02-28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39CC2-4BA3-4021-BAD5-9FECA9CD41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438240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AFA65-380C-416C-9069-471035038C3B}" type="datetimeFigureOut">
              <a:rPr lang="ko-KR" altLang="en-US" smtClean="0"/>
              <a:pPr/>
              <a:t>2023-02-28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39CC2-4BA3-4021-BAD5-9FECA9CD41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610319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1" y="273050"/>
            <a:ext cx="3259007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2"/>
            <a:ext cx="5537729" cy="5853113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6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1" y="1435102"/>
            <a:ext cx="3259007" cy="4691062"/>
          </a:xfrm>
        </p:spPr>
        <p:txBody>
          <a:bodyPr/>
          <a:lstStyle>
            <a:lvl1pPr marL="0" indent="0">
              <a:buNone/>
              <a:defRPr sz="1500"/>
            </a:lvl1pPr>
            <a:lvl2pPr marL="478916" indent="0">
              <a:buNone/>
              <a:defRPr sz="1300"/>
            </a:lvl2pPr>
            <a:lvl3pPr marL="957832" indent="0">
              <a:buNone/>
              <a:defRPr sz="1100"/>
            </a:lvl3pPr>
            <a:lvl4pPr marL="1436750" indent="0">
              <a:buNone/>
              <a:defRPr sz="900"/>
            </a:lvl4pPr>
            <a:lvl5pPr marL="1915666" indent="0">
              <a:buNone/>
              <a:defRPr sz="900"/>
            </a:lvl5pPr>
            <a:lvl6pPr marL="2394582" indent="0">
              <a:buNone/>
              <a:defRPr sz="900"/>
            </a:lvl6pPr>
            <a:lvl7pPr marL="2873498" indent="0">
              <a:buNone/>
              <a:defRPr sz="900"/>
            </a:lvl7pPr>
            <a:lvl8pPr marL="3352416" indent="0">
              <a:buNone/>
              <a:defRPr sz="900"/>
            </a:lvl8pPr>
            <a:lvl9pPr marL="3831332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AFA65-380C-416C-9069-471035038C3B}" type="datetimeFigureOut">
              <a:rPr lang="ko-KR" altLang="en-US" smtClean="0"/>
              <a:pPr/>
              <a:t>2023-02-28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39CC2-4BA3-4021-BAD5-9FECA9CD41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004494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7" y="4800601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7" y="612775"/>
            <a:ext cx="5943600" cy="4114800"/>
          </a:xfrm>
        </p:spPr>
        <p:txBody>
          <a:bodyPr/>
          <a:lstStyle>
            <a:lvl1pPr marL="0" indent="0">
              <a:buNone/>
              <a:defRPr sz="3300"/>
            </a:lvl1pPr>
            <a:lvl2pPr marL="478916" indent="0">
              <a:buNone/>
              <a:defRPr sz="2900"/>
            </a:lvl2pPr>
            <a:lvl3pPr marL="957832" indent="0">
              <a:buNone/>
              <a:defRPr sz="2600"/>
            </a:lvl3pPr>
            <a:lvl4pPr marL="1436750" indent="0">
              <a:buNone/>
              <a:defRPr sz="2000"/>
            </a:lvl4pPr>
            <a:lvl5pPr marL="1915666" indent="0">
              <a:buNone/>
              <a:defRPr sz="2000"/>
            </a:lvl5pPr>
            <a:lvl6pPr marL="2394582" indent="0">
              <a:buNone/>
              <a:defRPr sz="2000"/>
            </a:lvl6pPr>
            <a:lvl7pPr marL="2873498" indent="0">
              <a:buNone/>
              <a:defRPr sz="2000"/>
            </a:lvl7pPr>
            <a:lvl8pPr marL="3352416" indent="0">
              <a:buNone/>
              <a:defRPr sz="2000"/>
            </a:lvl8pPr>
            <a:lvl9pPr marL="3831332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7" y="5367337"/>
            <a:ext cx="59436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78916" indent="0">
              <a:buNone/>
              <a:defRPr sz="1300"/>
            </a:lvl2pPr>
            <a:lvl3pPr marL="957832" indent="0">
              <a:buNone/>
              <a:defRPr sz="1100"/>
            </a:lvl3pPr>
            <a:lvl4pPr marL="1436750" indent="0">
              <a:buNone/>
              <a:defRPr sz="900"/>
            </a:lvl4pPr>
            <a:lvl5pPr marL="1915666" indent="0">
              <a:buNone/>
              <a:defRPr sz="900"/>
            </a:lvl5pPr>
            <a:lvl6pPr marL="2394582" indent="0">
              <a:buNone/>
              <a:defRPr sz="900"/>
            </a:lvl6pPr>
            <a:lvl7pPr marL="2873498" indent="0">
              <a:buNone/>
              <a:defRPr sz="900"/>
            </a:lvl7pPr>
            <a:lvl8pPr marL="3352416" indent="0">
              <a:buNone/>
              <a:defRPr sz="900"/>
            </a:lvl8pPr>
            <a:lvl9pPr marL="3831332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AFA65-380C-416C-9069-471035038C3B}" type="datetimeFigureOut">
              <a:rPr lang="ko-KR" altLang="en-US" smtClean="0"/>
              <a:pPr/>
              <a:t>2023-02-28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39CC2-4BA3-4021-BAD5-9FECA9CD41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860486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55221"/>
            <a:ext cx="8915400" cy="463765"/>
          </a:xfrm>
          <a:prstGeom prst="rect">
            <a:avLst/>
          </a:prstGeom>
        </p:spPr>
        <p:txBody>
          <a:bodyPr vert="horz" lIns="95784" tIns="47892" rIns="95784" bIns="47892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908720"/>
            <a:ext cx="8915400" cy="5688633"/>
          </a:xfrm>
          <a:prstGeom prst="rect">
            <a:avLst/>
          </a:prstGeom>
        </p:spPr>
        <p:txBody>
          <a:bodyPr vert="horz" lIns="95784" tIns="47892" rIns="95784" bIns="47892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1" y="6669362"/>
            <a:ext cx="2311400" cy="170334"/>
          </a:xfrm>
          <a:prstGeom prst="rect">
            <a:avLst/>
          </a:prstGeom>
        </p:spPr>
        <p:txBody>
          <a:bodyPr vert="horz" lIns="95784" tIns="47892" rIns="95784" bIns="47892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AFA65-380C-416C-9069-471035038C3B}" type="datetimeFigureOut">
              <a:rPr lang="ko-KR" altLang="en-US" smtClean="0"/>
              <a:pPr/>
              <a:t>2023-02-28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669362"/>
            <a:ext cx="3136900" cy="170334"/>
          </a:xfrm>
          <a:prstGeom prst="rect">
            <a:avLst/>
          </a:prstGeom>
        </p:spPr>
        <p:txBody>
          <a:bodyPr vert="horz" lIns="95784" tIns="47892" rIns="95784" bIns="47892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1" y="6669362"/>
            <a:ext cx="2311400" cy="170334"/>
          </a:xfrm>
          <a:prstGeom prst="rect">
            <a:avLst/>
          </a:prstGeom>
        </p:spPr>
        <p:txBody>
          <a:bodyPr vert="horz" lIns="95784" tIns="47892" rIns="95784" bIns="47892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39CC2-4BA3-4021-BAD5-9FECA9CD413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506508" y="718986"/>
            <a:ext cx="8892988" cy="45718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  <a:tint val="66000"/>
                  <a:satMod val="160000"/>
                </a:schemeClr>
              </a:gs>
              <a:gs pos="50000">
                <a:schemeClr val="tx2">
                  <a:lumMod val="75000"/>
                  <a:tint val="44500"/>
                  <a:satMod val="160000"/>
                </a:schemeClr>
              </a:gs>
              <a:gs pos="100000">
                <a:schemeClr val="tx2">
                  <a:lumMod val="75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784" tIns="47892" rIns="95784" bIns="47892"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244309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57832" rtl="0" eaLnBrk="1" latinLnBrk="1" hangingPunct="1">
        <a:spcBef>
          <a:spcPct val="0"/>
        </a:spcBef>
        <a:buNone/>
        <a:defRPr sz="20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j-cs"/>
        </a:defRPr>
      </a:lvl1pPr>
    </p:titleStyle>
    <p:bodyStyle>
      <a:lvl1pPr marL="0" indent="0" algn="l" defTabSz="331254" rtl="0" eaLnBrk="1" latinLnBrk="1" hangingPunct="1">
        <a:spcBef>
          <a:spcPct val="20000"/>
        </a:spcBef>
        <a:buFont typeface="Arial" pitchFamily="34" charset="0"/>
        <a:buNone/>
        <a:defRPr sz="17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1pPr>
      <a:lvl2pPr marL="331254" indent="0" algn="l" defTabSz="331254" rtl="0" eaLnBrk="1" latinLnBrk="1" hangingPunct="1">
        <a:spcBef>
          <a:spcPct val="20000"/>
        </a:spcBef>
        <a:buFont typeface="Arial" pitchFamily="34" charset="0"/>
        <a:buNone/>
        <a:defRPr sz="15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662508" indent="0" algn="l" defTabSz="331254" rtl="0" eaLnBrk="1" latinLnBrk="1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993762" indent="0" algn="l" defTabSz="331254" rtl="0" eaLnBrk="1" latinLnBrk="1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016" indent="0" algn="l" defTabSz="331254" rtl="0" eaLnBrk="1" latinLnBrk="1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634040" indent="-239458" algn="l" defTabSz="957832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112958" indent="-239458" algn="l" defTabSz="957832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91874" indent="-239458" algn="l" defTabSz="957832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0790" indent="-239458" algn="l" defTabSz="957832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5783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78916" algn="l" defTabSz="95783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57832" algn="l" defTabSz="95783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750" algn="l" defTabSz="95783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666" algn="l" defTabSz="95783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582" algn="l" defTabSz="95783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498" algn="l" defTabSz="95783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416" algn="l" defTabSz="95783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332" algn="l" defTabSz="95783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00/second/index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jangoproject.com/en/3.2/ref/settings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06BB863-FA7C-5A03-B18A-E1FC163B3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TV Hardware </a:t>
            </a:r>
            <a:r>
              <a:rPr lang="ko-KR" altLang="en-US" dirty="0" smtClean="0"/>
              <a:t>개발 효율화를 위한 </a:t>
            </a:r>
            <a:r>
              <a:rPr lang="ko-KR" altLang="en-US" dirty="0" err="1" smtClean="0"/>
              <a:t>웹페이지</a:t>
            </a:r>
            <a:r>
              <a:rPr lang="ko-KR" altLang="en-US" dirty="0" smtClean="0"/>
              <a:t> 및 서버구축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CAD8C761-758D-795F-E85C-A609904F5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908720"/>
            <a:ext cx="6529402" cy="5688633"/>
          </a:xfrm>
        </p:spPr>
        <p:txBody>
          <a:bodyPr/>
          <a:lstStyle/>
          <a:p>
            <a:r>
              <a:rPr lang="ko-KR" altLang="en-US" dirty="0"/>
              <a:t>수행 계획</a:t>
            </a:r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프로젝트 기간 </a:t>
            </a:r>
            <a:r>
              <a:rPr lang="en-US" altLang="ko-KR" dirty="0"/>
              <a:t>: </a:t>
            </a:r>
            <a:r>
              <a:rPr lang="en-US" altLang="ko-KR" dirty="0" smtClean="0"/>
              <a:t>23.02.09 </a:t>
            </a:r>
            <a:r>
              <a:rPr lang="en-US" altLang="ko-KR" dirty="0"/>
              <a:t>~ </a:t>
            </a:r>
            <a:r>
              <a:rPr lang="en-US" altLang="ko-KR" dirty="0" smtClean="0"/>
              <a:t>13,14,27,28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장소 </a:t>
            </a:r>
            <a:r>
              <a:rPr lang="en-US" altLang="ko-KR" dirty="0" smtClean="0"/>
              <a:t>: G1</a:t>
            </a:r>
            <a:r>
              <a:rPr lang="ko-KR" altLang="en-US" dirty="0" smtClean="0"/>
              <a:t>동 강의장 </a:t>
            </a:r>
            <a:r>
              <a:rPr lang="en-US" altLang="ko-KR" dirty="0" smtClean="0"/>
              <a:t>202 / 205</a:t>
            </a:r>
            <a:r>
              <a:rPr lang="ko-KR" altLang="en-US" dirty="0" smtClean="0"/>
              <a:t>호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강사 </a:t>
            </a:r>
            <a:r>
              <a:rPr lang="en-US" altLang="ko-KR" dirty="0"/>
              <a:t>: </a:t>
            </a:r>
            <a:r>
              <a:rPr lang="ko-KR" altLang="en-US" dirty="0" smtClean="0"/>
              <a:t>임정섭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endParaRPr lang="en-US" altLang="ko-KR" dirty="0">
              <a:solidFill>
                <a:srgbClr val="FF0000"/>
              </a:solidFill>
            </a:endParaRPr>
          </a:p>
          <a:p>
            <a:pPr lvl="1"/>
            <a:r>
              <a:rPr lang="ko-KR" altLang="en-US" dirty="0" smtClean="0"/>
              <a:t>메일 </a:t>
            </a:r>
            <a:r>
              <a:rPr lang="en-US" altLang="ko-KR" dirty="0"/>
              <a:t>: </a:t>
            </a:r>
            <a:r>
              <a:rPr lang="en-US" altLang="ko-KR" dirty="0" smtClean="0"/>
              <a:t>jslim9413@naver.com</a:t>
            </a:r>
            <a:endParaRPr lang="en-US" altLang="ko-KR" dirty="0"/>
          </a:p>
        </p:txBody>
      </p:sp>
    </p:spTree>
    <p:extLst>
      <p:ext uri="{BB962C8B-B14F-4D97-AF65-F5344CB8AC3E}">
        <p14:creationId xmlns="" xmlns:p14="http://schemas.microsoft.com/office/powerpoint/2010/main" val="3610177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06BB863-FA7C-5A03-B18A-E1FC163B3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TV Hardware </a:t>
            </a:r>
            <a:r>
              <a:rPr lang="ko-KR" altLang="en-US" dirty="0" smtClean="0"/>
              <a:t>개발 효율화를 위한 </a:t>
            </a:r>
            <a:r>
              <a:rPr lang="ko-KR" altLang="en-US" dirty="0" err="1" smtClean="0"/>
              <a:t>웹페이지</a:t>
            </a:r>
            <a:r>
              <a:rPr lang="ko-KR" altLang="en-US" dirty="0" smtClean="0"/>
              <a:t> 및 서버구축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CAD8C761-758D-795F-E85C-A609904F5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908720"/>
            <a:ext cx="6529402" cy="5688633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 smtClean="0"/>
              <a:t>Full Stack(</a:t>
            </a:r>
            <a:r>
              <a:rPr lang="en-US" altLang="ko-KR" dirty="0" err="1" smtClean="0"/>
              <a:t>FrontEnd</a:t>
            </a:r>
            <a:r>
              <a:rPr lang="en-US" altLang="ko-KR" dirty="0" smtClean="0"/>
              <a:t> / </a:t>
            </a:r>
            <a:r>
              <a:rPr lang="en-US" altLang="ko-KR" dirty="0" err="1" smtClean="0"/>
              <a:t>BackEnd</a:t>
            </a:r>
            <a:r>
              <a:rPr lang="en-US" altLang="ko-KR" dirty="0" smtClean="0"/>
              <a:t>)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err="1" smtClean="0"/>
              <a:t>FrontEnd</a:t>
            </a:r>
            <a:r>
              <a:rPr lang="en-US" altLang="ko-KR" dirty="0" smtClean="0"/>
              <a:t>(xxx.html - </a:t>
            </a:r>
            <a:r>
              <a:rPr lang="ko-KR" altLang="en-US" dirty="0" smtClean="0"/>
              <a:t>구조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표현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동작</a:t>
            </a:r>
            <a:r>
              <a:rPr lang="en-US" altLang="ko-KR" dirty="0" smtClean="0"/>
              <a:t>)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Full Browsing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SPA(Single Page Application)</a:t>
            </a:r>
          </a:p>
          <a:p>
            <a:pPr lvl="1"/>
            <a:r>
              <a:rPr lang="en-US" altLang="ko-KR" dirty="0" smtClean="0">
                <a:solidFill>
                  <a:srgbClr val="FF0000"/>
                </a:solidFill>
              </a:rPr>
              <a:t>SPA – react , vue.js , angular </a:t>
            </a:r>
          </a:p>
          <a:p>
            <a:pPr lvl="1"/>
            <a:r>
              <a:rPr lang="ko-KR" altLang="en-US" dirty="0" err="1" smtClean="0">
                <a:solidFill>
                  <a:srgbClr val="FF0000"/>
                </a:solidFill>
              </a:rPr>
              <a:t>비동기통신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– </a:t>
            </a:r>
            <a:r>
              <a:rPr lang="en-US" altLang="ko-KR" dirty="0" err="1" smtClean="0">
                <a:solidFill>
                  <a:srgbClr val="FF0000"/>
                </a:solidFill>
              </a:rPr>
              <a:t>ajax</a:t>
            </a:r>
            <a:r>
              <a:rPr lang="en-US" altLang="ko-KR" dirty="0" smtClean="0">
                <a:solidFill>
                  <a:srgbClr val="FF0000"/>
                </a:solidFill>
              </a:rPr>
              <a:t> , </a:t>
            </a:r>
            <a:r>
              <a:rPr lang="en-US" altLang="ko-KR" dirty="0" err="1" smtClean="0">
                <a:solidFill>
                  <a:srgbClr val="FF0000"/>
                </a:solidFill>
              </a:rPr>
              <a:t>axios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</a:p>
          <a:p>
            <a:pPr lvl="1">
              <a:buNone/>
            </a:pPr>
            <a:endParaRPr lang="en-US" altLang="ko-KR" dirty="0" smtClean="0">
              <a:solidFill>
                <a:srgbClr val="FF0000"/>
              </a:solidFill>
            </a:endParaRPr>
          </a:p>
          <a:p>
            <a:pPr lvl="1">
              <a:buNone/>
            </a:pPr>
            <a:endParaRPr lang="en-US" altLang="ko-KR" dirty="0" smtClean="0">
              <a:solidFill>
                <a:srgbClr val="FF0000"/>
              </a:solidFill>
            </a:endParaRPr>
          </a:p>
          <a:p>
            <a:pPr lvl="1">
              <a:buNone/>
            </a:pPr>
            <a:endParaRPr lang="en-US" altLang="ko-KR" dirty="0" smtClean="0">
              <a:solidFill>
                <a:srgbClr val="FF0000"/>
              </a:solidFill>
            </a:endParaRPr>
          </a:p>
          <a:p>
            <a:pPr lvl="1">
              <a:buNone/>
            </a:pPr>
            <a:endParaRPr lang="en-US" altLang="ko-KR" dirty="0">
              <a:solidFill>
                <a:srgbClr val="FF0000"/>
              </a:solidFill>
            </a:endParaRPr>
          </a:p>
          <a:p>
            <a:pPr lvl="1"/>
            <a:endParaRPr lang="en-US" altLang="ko-KR" dirty="0">
              <a:solidFill>
                <a:srgbClr val="FF0000"/>
              </a:solidFill>
            </a:endParaRPr>
          </a:p>
          <a:p>
            <a:pPr lvl="1"/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10177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06BB863-FA7C-5A03-B18A-E1FC163B3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TV Hardware </a:t>
            </a:r>
            <a:r>
              <a:rPr lang="ko-KR" altLang="en-US" dirty="0" smtClean="0"/>
              <a:t>개발 효율화를 위한 </a:t>
            </a:r>
            <a:r>
              <a:rPr lang="ko-KR" altLang="en-US" dirty="0" err="1" smtClean="0"/>
              <a:t>웹페이지</a:t>
            </a:r>
            <a:r>
              <a:rPr lang="ko-KR" altLang="en-US" dirty="0" smtClean="0"/>
              <a:t> 및 서버구축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CAD8C761-758D-795F-E85C-A609904F5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908720"/>
            <a:ext cx="6529402" cy="5688633"/>
          </a:xfrm>
        </p:spPr>
        <p:txBody>
          <a:bodyPr>
            <a:normAutofit lnSpcReduction="10000"/>
          </a:bodyPr>
          <a:lstStyle/>
          <a:p>
            <a:r>
              <a:rPr lang="ko-KR" altLang="en-US" dirty="0" smtClean="0"/>
              <a:t>프로젝트 </a:t>
            </a:r>
            <a:r>
              <a:rPr lang="ko-KR" altLang="en-US" dirty="0" err="1" smtClean="0"/>
              <a:t>골격만들기</a:t>
            </a:r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 err="1" smtClean="0"/>
              <a:t>django</a:t>
            </a:r>
            <a:r>
              <a:rPr lang="en-US" altLang="ko-KR" dirty="0" smtClean="0"/>
              <a:t>-admin </a:t>
            </a:r>
            <a:r>
              <a:rPr lang="en-US" altLang="ko-KR" dirty="0" err="1" smtClean="0"/>
              <a:t>startproject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smartWEB</a:t>
            </a:r>
            <a:r>
              <a:rPr lang="en-US" altLang="ko-KR" dirty="0" smtClean="0"/>
              <a:t>(root)</a:t>
            </a:r>
          </a:p>
          <a:p>
            <a:pPr lvl="1">
              <a:buFontTx/>
              <a:buChar char="-"/>
            </a:pPr>
            <a:r>
              <a:rPr lang="en-US" altLang="ko-KR" dirty="0" smtClean="0"/>
              <a:t>urls.py</a:t>
            </a:r>
            <a:r>
              <a:rPr lang="ko-KR" altLang="en-US" dirty="0" smtClean="0"/>
              <a:t>를 이용한 </a:t>
            </a:r>
            <a:r>
              <a:rPr lang="en-US" altLang="ko-KR" dirty="0" smtClean="0"/>
              <a:t>App </a:t>
            </a:r>
            <a:r>
              <a:rPr lang="ko-KR" altLang="en-US" dirty="0" smtClean="0"/>
              <a:t>연결</a:t>
            </a:r>
            <a:endParaRPr lang="en-US" altLang="ko-KR" dirty="0" smtClean="0"/>
          </a:p>
          <a:p>
            <a:pPr lvl="1">
              <a:buFontTx/>
              <a:buChar char="-"/>
            </a:pPr>
            <a:r>
              <a:rPr lang="en-US" altLang="ko-KR" dirty="0" smtClean="0"/>
              <a:t>include()</a:t>
            </a:r>
          </a:p>
          <a:p>
            <a:pPr lvl="1">
              <a:buFontTx/>
              <a:buChar char="-"/>
            </a:pPr>
            <a:endParaRPr lang="en-US" altLang="ko-KR" dirty="0" smtClean="0"/>
          </a:p>
          <a:p>
            <a:pPr lvl="1"/>
            <a:r>
              <a:rPr lang="en-US" altLang="ko-KR" dirty="0" smtClean="0"/>
              <a:t>manage.py </a:t>
            </a:r>
            <a:r>
              <a:rPr lang="ko-KR" altLang="en-US" dirty="0" smtClean="0"/>
              <a:t>파일이 있는 </a:t>
            </a:r>
            <a:r>
              <a:rPr lang="ko-KR" altLang="en-US" dirty="0" err="1" smtClean="0"/>
              <a:t>디렉토리</a:t>
            </a:r>
            <a:r>
              <a:rPr lang="ko-KR" altLang="en-US" dirty="0" smtClean="0"/>
              <a:t> 이동 후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python manage.py </a:t>
            </a:r>
            <a:r>
              <a:rPr lang="en-US" altLang="ko-KR" dirty="0" err="1" smtClean="0"/>
              <a:t>startapp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firstApp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settings.py </a:t>
            </a:r>
            <a:r>
              <a:rPr lang="ko-KR" altLang="en-US" dirty="0" err="1" smtClean="0"/>
              <a:t>앱</a:t>
            </a:r>
            <a:r>
              <a:rPr lang="ko-KR" altLang="en-US" dirty="0" smtClean="0"/>
              <a:t> 등록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urls.py </a:t>
            </a:r>
            <a:r>
              <a:rPr lang="ko-KR" altLang="en-US" dirty="0" smtClean="0"/>
              <a:t>생성 및 </a:t>
            </a:r>
            <a:r>
              <a:rPr lang="en-US" altLang="ko-KR" dirty="0" smtClean="0"/>
              <a:t>template </a:t>
            </a:r>
            <a:r>
              <a:rPr lang="ko-KR" altLang="en-US" dirty="0" err="1" smtClean="0"/>
              <a:t>디렉토리</a:t>
            </a:r>
            <a:r>
              <a:rPr lang="ko-KR" altLang="en-US" dirty="0" smtClean="0"/>
              <a:t> 생성 후 </a:t>
            </a:r>
            <a:r>
              <a:rPr lang="en-US" altLang="ko-KR" dirty="0" smtClean="0"/>
              <a:t>html</a:t>
            </a:r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미션 </a:t>
            </a:r>
            <a:r>
              <a:rPr lang="en-US" altLang="ko-KR" dirty="0" smtClean="0"/>
              <a:t>– </a:t>
            </a:r>
            <a:r>
              <a:rPr lang="en-US" altLang="ko-KR" dirty="0" err="1" smtClean="0"/>
              <a:t>secondApp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 후 웹과 연동 </a:t>
            </a:r>
            <a:r>
              <a:rPr lang="en-US" altLang="ko-KR" dirty="0" smtClean="0"/>
              <a:t>– </a:t>
            </a:r>
          </a:p>
          <a:p>
            <a:pPr lvl="1"/>
            <a:r>
              <a:rPr lang="en-US" altLang="ko-KR" dirty="0" smtClean="0"/>
              <a:t>python manage.py </a:t>
            </a:r>
            <a:r>
              <a:rPr lang="en-US" altLang="ko-KR" dirty="0" err="1" smtClean="0"/>
              <a:t>runserver</a:t>
            </a:r>
            <a:r>
              <a:rPr lang="en-US" altLang="ko-KR" dirty="0" smtClean="0"/>
              <a:t> (</a:t>
            </a:r>
            <a:r>
              <a:rPr lang="ko-KR" altLang="en-US" dirty="0" smtClean="0"/>
              <a:t>서버기동</a:t>
            </a:r>
            <a:r>
              <a:rPr lang="en-US" altLang="ko-KR" dirty="0" smtClean="0"/>
              <a:t>)</a:t>
            </a:r>
          </a:p>
          <a:p>
            <a:pPr lvl="1">
              <a:buFontTx/>
              <a:buChar char="-"/>
            </a:pPr>
            <a:r>
              <a:rPr lang="en-US" altLang="ko-KR" dirty="0" smtClean="0"/>
              <a:t>Client 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 : </a:t>
            </a:r>
            <a:r>
              <a:rPr lang="en-US" altLang="ko-KR" dirty="0" smtClean="0">
                <a:hlinkClick r:id="rId2"/>
              </a:rPr>
              <a:t>http://localhost:8000/second/index</a:t>
            </a:r>
            <a:endParaRPr lang="en-US" altLang="ko-KR" dirty="0" smtClean="0"/>
          </a:p>
          <a:p>
            <a:pPr lvl="1">
              <a:buFontTx/>
              <a:buChar char="-"/>
            </a:pPr>
            <a:r>
              <a:rPr lang="en-US" altLang="ko-KR" dirty="0" smtClean="0"/>
              <a:t>templates – second - hello.html  </a:t>
            </a:r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>
              <a:solidFill>
                <a:srgbClr val="FF0000"/>
              </a:solidFill>
            </a:endParaRPr>
          </a:p>
          <a:p>
            <a:pPr lvl="1">
              <a:buNone/>
            </a:pPr>
            <a:endParaRPr lang="en-US" altLang="ko-KR" dirty="0" smtClean="0">
              <a:solidFill>
                <a:srgbClr val="FF0000"/>
              </a:solidFill>
            </a:endParaRPr>
          </a:p>
          <a:p>
            <a:pPr lvl="1">
              <a:buNone/>
            </a:pPr>
            <a:endParaRPr lang="en-US" altLang="ko-KR" dirty="0" smtClean="0">
              <a:solidFill>
                <a:srgbClr val="FF0000"/>
              </a:solidFill>
            </a:endParaRPr>
          </a:p>
          <a:p>
            <a:pPr lvl="1">
              <a:buNone/>
            </a:pPr>
            <a:endParaRPr lang="en-US" altLang="ko-KR" dirty="0">
              <a:solidFill>
                <a:srgbClr val="FF0000"/>
              </a:solidFill>
            </a:endParaRPr>
          </a:p>
          <a:p>
            <a:pPr lvl="1"/>
            <a:endParaRPr lang="en-US" altLang="ko-KR" dirty="0">
              <a:solidFill>
                <a:srgbClr val="FF0000"/>
              </a:solidFill>
            </a:endParaRPr>
          </a:p>
          <a:p>
            <a:pPr lvl="1"/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10177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06BB863-FA7C-5A03-B18A-E1FC163B3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TV Hardware </a:t>
            </a:r>
            <a:r>
              <a:rPr lang="ko-KR" altLang="en-US" dirty="0" smtClean="0"/>
              <a:t>개발 효율화를 위한 </a:t>
            </a:r>
            <a:r>
              <a:rPr lang="ko-KR" altLang="en-US" dirty="0" err="1" smtClean="0"/>
              <a:t>웹페이지</a:t>
            </a:r>
            <a:r>
              <a:rPr lang="ko-KR" altLang="en-US" dirty="0" smtClean="0"/>
              <a:t> 및 서버구축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CAD8C761-758D-795F-E85C-A609904F5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908720"/>
            <a:ext cx="8601104" cy="5688633"/>
          </a:xfrm>
        </p:spPr>
        <p:txBody>
          <a:bodyPr/>
          <a:lstStyle/>
          <a:p>
            <a:r>
              <a:rPr lang="en-US" altLang="ko-KR" dirty="0" err="1" smtClean="0"/>
              <a:t>FrontEnd</a:t>
            </a:r>
            <a:r>
              <a:rPr lang="en-US" altLang="ko-KR" dirty="0" smtClean="0"/>
              <a:t> (html, </a:t>
            </a:r>
            <a:r>
              <a:rPr lang="en-US" altLang="ko-KR" dirty="0" err="1" smtClean="0"/>
              <a:t>css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javascript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 smtClean="0"/>
              <a:t>Html</a:t>
            </a:r>
            <a:r>
              <a:rPr lang="ko-KR" altLang="en-US" dirty="0" smtClean="0"/>
              <a:t>이란</a:t>
            </a:r>
            <a:r>
              <a:rPr lang="en-US" altLang="ko-KR" dirty="0" smtClean="0"/>
              <a:t>? </a:t>
            </a:r>
            <a:r>
              <a:rPr lang="ko-KR" altLang="en-US" dirty="0" smtClean="0"/>
              <a:t>페이지의 구조를 담당하는 역할</a:t>
            </a:r>
            <a:endParaRPr lang="en-US" altLang="ko-KR" dirty="0" smtClean="0"/>
          </a:p>
          <a:p>
            <a:pPr lvl="1">
              <a:buFontTx/>
              <a:buChar char="-"/>
            </a:pPr>
            <a:r>
              <a:rPr lang="en-US" altLang="ko-KR" dirty="0" smtClean="0"/>
              <a:t>Tag + text </a:t>
            </a:r>
          </a:p>
          <a:p>
            <a:pPr lvl="1">
              <a:buFontTx/>
              <a:buChar char="-"/>
            </a:pPr>
            <a:r>
              <a:rPr lang="en-US" altLang="ko-KR" dirty="0" smtClean="0"/>
              <a:t>&lt;</a:t>
            </a:r>
            <a:r>
              <a:rPr lang="ko-KR" altLang="en-US" dirty="0" smtClean="0"/>
              <a:t>시작태그 속성</a:t>
            </a:r>
            <a:r>
              <a:rPr lang="en-US" altLang="ko-KR" dirty="0" smtClean="0"/>
              <a:t>=“</a:t>
            </a:r>
            <a:r>
              <a:rPr lang="ko-KR" altLang="en-US" dirty="0" smtClean="0"/>
              <a:t>값</a:t>
            </a:r>
            <a:r>
              <a:rPr lang="en-US" altLang="ko-KR" dirty="0" smtClean="0"/>
              <a:t>”&gt;text&lt;/</a:t>
            </a:r>
            <a:r>
              <a:rPr lang="ko-KR" altLang="en-US" dirty="0" smtClean="0"/>
              <a:t>종료태그</a:t>
            </a:r>
            <a:r>
              <a:rPr lang="en-US" altLang="ko-KR" dirty="0" smtClean="0"/>
              <a:t>&gt;</a:t>
            </a:r>
          </a:p>
          <a:p>
            <a:pPr lvl="1">
              <a:buFontTx/>
              <a:buChar char="-"/>
            </a:pPr>
            <a:r>
              <a:rPr lang="en-US" altLang="ko-KR" dirty="0" smtClean="0"/>
              <a:t>&lt;</a:t>
            </a:r>
            <a:r>
              <a:rPr lang="ko-KR" altLang="en-US" dirty="0" smtClean="0"/>
              <a:t>단독태그</a:t>
            </a:r>
            <a:r>
              <a:rPr lang="en-US" altLang="ko-KR" dirty="0" smtClean="0"/>
              <a:t>/&gt;</a:t>
            </a:r>
          </a:p>
          <a:p>
            <a:pPr lvl="1">
              <a:buFontTx/>
              <a:buChar char="-"/>
            </a:pPr>
            <a:r>
              <a:rPr lang="en-US" altLang="ko-KR" dirty="0" smtClean="0"/>
              <a:t>&lt;</a:t>
            </a:r>
            <a:r>
              <a:rPr lang="en-US" altLang="ko-KR" dirty="0" err="1" smtClean="0"/>
              <a:t>img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=“xxxxx.png” /&gt;</a:t>
            </a:r>
          </a:p>
          <a:p>
            <a:pPr lvl="1">
              <a:buFontTx/>
              <a:buChar char="-"/>
            </a:pPr>
            <a:r>
              <a:rPr lang="en-US" altLang="ko-KR" dirty="0" smtClean="0"/>
              <a:t>&lt;a </a:t>
            </a:r>
            <a:r>
              <a:rPr lang="en-US" altLang="ko-KR" dirty="0" err="1" smtClean="0"/>
              <a:t>href</a:t>
            </a:r>
            <a:r>
              <a:rPr lang="en-US" altLang="ko-KR" dirty="0" smtClean="0"/>
              <a:t>=“”&gt;</a:t>
            </a:r>
            <a:r>
              <a:rPr lang="ko-KR" altLang="en-US" dirty="0" smtClean="0"/>
              <a:t>하이퍼링크</a:t>
            </a:r>
            <a:r>
              <a:rPr lang="en-US" altLang="ko-KR" dirty="0" smtClean="0"/>
              <a:t>&lt;/a&gt;</a:t>
            </a:r>
          </a:p>
          <a:p>
            <a:pPr lvl="1">
              <a:buFontTx/>
              <a:buChar char="-"/>
            </a:pPr>
            <a:r>
              <a:rPr lang="en-US" altLang="ko-KR" dirty="0" smtClean="0"/>
              <a:t>&lt;form action=“” method=“”&gt;&lt;/form&gt;</a:t>
            </a:r>
          </a:p>
          <a:p>
            <a:pPr lvl="1">
              <a:buFontTx/>
              <a:buChar char="-"/>
            </a:pPr>
            <a:r>
              <a:rPr lang="en-US" altLang="ko-KR" dirty="0" smtClean="0"/>
              <a:t>&lt;html&gt;</a:t>
            </a:r>
            <a:r>
              <a:rPr lang="ko-KR" altLang="en-US" dirty="0" smtClean="0"/>
              <a:t>이라는 하나의 루트태그 밑에 계층적으로 존재</a:t>
            </a:r>
            <a:endParaRPr lang="en-US" altLang="ko-KR" dirty="0" smtClean="0"/>
          </a:p>
          <a:p>
            <a:pPr lvl="1">
              <a:buFontTx/>
              <a:buChar char="-"/>
            </a:pPr>
            <a:r>
              <a:rPr lang="en-US" altLang="ko-KR" dirty="0" smtClean="0"/>
              <a:t>&lt;input type=“submit”&gt; - form action </a:t>
            </a:r>
          </a:p>
          <a:p>
            <a:pPr lvl="1">
              <a:buFontTx/>
              <a:buChar char="-"/>
            </a:pPr>
            <a:r>
              <a:rPr lang="en-US" altLang="ko-KR" dirty="0" smtClean="0"/>
              <a:t>&lt;button&gt; - script </a:t>
            </a:r>
            <a:r>
              <a:rPr lang="ko-KR" altLang="en-US" dirty="0" smtClean="0"/>
              <a:t>연계해서 이벤트 동작을 처리하는 것</a:t>
            </a:r>
            <a:r>
              <a:rPr lang="en-US" altLang="ko-KR" dirty="0" smtClean="0"/>
              <a:t>. </a:t>
            </a:r>
          </a:p>
          <a:p>
            <a:pPr lvl="1">
              <a:buFontTx/>
              <a:buChar char="-"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>
              <a:solidFill>
                <a:srgbClr val="FF0000"/>
              </a:solidFill>
            </a:endParaRPr>
          </a:p>
          <a:p>
            <a:pPr lvl="1">
              <a:buNone/>
            </a:pPr>
            <a:endParaRPr lang="en-US" altLang="ko-KR" dirty="0" smtClean="0">
              <a:solidFill>
                <a:srgbClr val="FF0000"/>
              </a:solidFill>
            </a:endParaRPr>
          </a:p>
          <a:p>
            <a:pPr lvl="1">
              <a:buNone/>
            </a:pPr>
            <a:endParaRPr lang="en-US" altLang="ko-KR" dirty="0" smtClean="0">
              <a:solidFill>
                <a:srgbClr val="FF0000"/>
              </a:solidFill>
            </a:endParaRPr>
          </a:p>
          <a:p>
            <a:pPr lvl="1">
              <a:buNone/>
            </a:pPr>
            <a:endParaRPr lang="en-US" altLang="ko-KR" dirty="0">
              <a:solidFill>
                <a:srgbClr val="FF0000"/>
              </a:solidFill>
            </a:endParaRPr>
          </a:p>
          <a:p>
            <a:pPr lvl="1"/>
            <a:endParaRPr lang="en-US" altLang="ko-KR" dirty="0">
              <a:solidFill>
                <a:srgbClr val="FF0000"/>
              </a:solidFill>
            </a:endParaRPr>
          </a:p>
          <a:p>
            <a:pPr lvl="1"/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10177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06BB863-FA7C-5A03-B18A-E1FC163B3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TV Hardware </a:t>
            </a:r>
            <a:r>
              <a:rPr lang="ko-KR" altLang="en-US" dirty="0" smtClean="0"/>
              <a:t>개발 효율화를 위한 </a:t>
            </a:r>
            <a:r>
              <a:rPr lang="ko-KR" altLang="en-US" dirty="0" err="1" smtClean="0"/>
              <a:t>웹페이지</a:t>
            </a:r>
            <a:r>
              <a:rPr lang="ko-KR" altLang="en-US" dirty="0" smtClean="0"/>
              <a:t> 및 서버구축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CAD8C761-758D-795F-E85C-A609904F5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908720"/>
            <a:ext cx="8601104" cy="5688633"/>
          </a:xfrm>
        </p:spPr>
        <p:txBody>
          <a:bodyPr/>
          <a:lstStyle/>
          <a:p>
            <a:r>
              <a:rPr lang="en-US" altLang="ko-KR" dirty="0" err="1" smtClean="0"/>
              <a:t>FrontEnd</a:t>
            </a:r>
            <a:r>
              <a:rPr lang="en-US" altLang="ko-KR" dirty="0" smtClean="0"/>
              <a:t> (html, </a:t>
            </a:r>
            <a:r>
              <a:rPr lang="en-US" altLang="ko-KR" dirty="0" err="1" smtClean="0"/>
              <a:t>css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javascript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 smtClean="0"/>
              <a:t>&lt;button&gt;</a:t>
            </a:r>
          </a:p>
          <a:p>
            <a:pPr lvl="1">
              <a:buFontTx/>
              <a:buChar char="-"/>
            </a:pPr>
            <a:r>
              <a:rPr lang="ko-KR" altLang="en-US" dirty="0" smtClean="0"/>
              <a:t>이벤트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사용자가 프로그램에 가하는 행위</a:t>
            </a:r>
            <a:r>
              <a:rPr lang="en-US" altLang="ko-KR" dirty="0" smtClean="0"/>
              <a:t>(ex click)</a:t>
            </a:r>
          </a:p>
          <a:p>
            <a:pPr lvl="1">
              <a:buNone/>
            </a:pPr>
            <a:r>
              <a:rPr lang="ko-KR" altLang="en-US" dirty="0" smtClean="0"/>
              <a:t>이벤트란 약속되어 있는 행위로 </a:t>
            </a:r>
            <a:r>
              <a:rPr lang="en-US" altLang="ko-KR" dirty="0" smtClean="0"/>
              <a:t>on</a:t>
            </a:r>
            <a:r>
              <a:rPr lang="ko-KR" altLang="en-US" dirty="0" smtClean="0"/>
              <a:t>이벤트이름</a:t>
            </a:r>
            <a:endParaRPr lang="en-US" altLang="ko-KR" dirty="0" smtClean="0"/>
          </a:p>
          <a:p>
            <a:pPr lvl="1">
              <a:buFontTx/>
              <a:buChar char="-"/>
            </a:pPr>
            <a:r>
              <a:rPr lang="ko-KR" altLang="en-US" dirty="0" smtClean="0"/>
              <a:t>이벤트 소스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이벤트의 대상</a:t>
            </a:r>
            <a:r>
              <a:rPr lang="en-US" altLang="ko-KR" dirty="0" smtClean="0"/>
              <a:t>(ex button)</a:t>
            </a:r>
          </a:p>
          <a:p>
            <a:pPr lvl="1">
              <a:buFontTx/>
              <a:buChar char="-"/>
            </a:pPr>
            <a:endParaRPr lang="en-US" altLang="ko-KR" dirty="0" smtClean="0"/>
          </a:p>
          <a:p>
            <a:pPr lvl="1">
              <a:buFontTx/>
              <a:buChar char="-"/>
            </a:pPr>
            <a:r>
              <a:rPr lang="ko-KR" altLang="en-US" dirty="0" smtClean="0"/>
              <a:t>이벤트 </a:t>
            </a:r>
            <a:r>
              <a:rPr lang="ko-KR" altLang="en-US" dirty="0" err="1" smtClean="0"/>
              <a:t>핸들러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이벤트의 행위를 처리하는 함수</a:t>
            </a:r>
            <a:r>
              <a:rPr lang="en-US" altLang="ko-KR" dirty="0" smtClean="0"/>
              <a:t>(?) </a:t>
            </a:r>
          </a:p>
          <a:p>
            <a:pPr lvl="1">
              <a:buFontTx/>
              <a:buChar char="-"/>
            </a:pPr>
            <a:r>
              <a:rPr lang="en-US" altLang="ko-KR" dirty="0" smtClean="0"/>
              <a:t>&lt;button </a:t>
            </a:r>
            <a:r>
              <a:rPr lang="en-US" altLang="ko-KR" dirty="0" err="1" smtClean="0"/>
              <a:t>onclick</a:t>
            </a:r>
            <a:r>
              <a:rPr lang="en-US" altLang="ko-KR" dirty="0" smtClean="0"/>
              <a:t>=“</a:t>
            </a:r>
            <a:r>
              <a:rPr lang="ko-KR" altLang="en-US" dirty="0" smtClean="0"/>
              <a:t>이벤트함수</a:t>
            </a:r>
            <a:r>
              <a:rPr lang="en-US" altLang="ko-KR" dirty="0" smtClean="0"/>
              <a:t>”&gt;click&lt;/button&gt;</a:t>
            </a:r>
            <a:br>
              <a:rPr lang="en-US" altLang="ko-KR" dirty="0" smtClean="0"/>
            </a:br>
            <a:endParaRPr lang="en-US" altLang="ko-KR" dirty="0" smtClean="0"/>
          </a:p>
          <a:p>
            <a:pPr lvl="1">
              <a:buNone/>
            </a:pPr>
            <a:endParaRPr lang="en-US" altLang="ko-KR" dirty="0" smtClean="0">
              <a:solidFill>
                <a:srgbClr val="FF0000"/>
              </a:solidFill>
            </a:endParaRPr>
          </a:p>
          <a:p>
            <a:pPr lvl="1">
              <a:buNone/>
            </a:pPr>
            <a:endParaRPr lang="en-US" altLang="ko-KR" dirty="0" smtClean="0">
              <a:solidFill>
                <a:srgbClr val="FF0000"/>
              </a:solidFill>
            </a:endParaRPr>
          </a:p>
          <a:p>
            <a:pPr lvl="1">
              <a:buNone/>
            </a:pPr>
            <a:endParaRPr lang="en-US" altLang="ko-KR" dirty="0" smtClean="0">
              <a:solidFill>
                <a:srgbClr val="FF0000"/>
              </a:solidFill>
            </a:endParaRPr>
          </a:p>
          <a:p>
            <a:pPr lvl="1">
              <a:buNone/>
            </a:pPr>
            <a:endParaRPr lang="en-US" altLang="ko-KR" dirty="0">
              <a:solidFill>
                <a:srgbClr val="FF0000"/>
              </a:solidFill>
            </a:endParaRPr>
          </a:p>
          <a:p>
            <a:pPr lvl="1"/>
            <a:endParaRPr lang="en-US" altLang="ko-KR" dirty="0">
              <a:solidFill>
                <a:srgbClr val="FF0000"/>
              </a:solidFill>
            </a:endParaRPr>
          </a:p>
          <a:p>
            <a:pPr lvl="1"/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10177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06BB863-FA7C-5A03-B18A-E1FC163B3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TV Hardware </a:t>
            </a:r>
            <a:r>
              <a:rPr lang="ko-KR" altLang="en-US" dirty="0" smtClean="0"/>
              <a:t>개발 효율화를 위한 </a:t>
            </a:r>
            <a:r>
              <a:rPr lang="ko-KR" altLang="en-US" dirty="0" err="1" smtClean="0"/>
              <a:t>웹페이지</a:t>
            </a:r>
            <a:r>
              <a:rPr lang="ko-KR" altLang="en-US" dirty="0" smtClean="0"/>
              <a:t> 및 서버구축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CAD8C761-758D-795F-E85C-A609904F5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908720"/>
            <a:ext cx="8601104" cy="5688633"/>
          </a:xfrm>
        </p:spPr>
        <p:txBody>
          <a:bodyPr/>
          <a:lstStyle/>
          <a:p>
            <a:r>
              <a:rPr lang="en-US" altLang="ko-KR" dirty="0" err="1" smtClean="0"/>
              <a:t>FrontEnd</a:t>
            </a:r>
            <a:r>
              <a:rPr lang="en-US" altLang="ko-KR" dirty="0" smtClean="0"/>
              <a:t> (html, </a:t>
            </a:r>
            <a:r>
              <a:rPr lang="en-US" altLang="ko-KR" dirty="0" err="1" smtClean="0"/>
              <a:t>css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javascript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 err="1" smtClean="0"/>
              <a:t>css</a:t>
            </a:r>
            <a:r>
              <a:rPr lang="en-US" altLang="ko-KR" dirty="0" smtClean="0"/>
              <a:t> 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 </a:t>
            </a:r>
            <a:r>
              <a:rPr lang="ko-KR" altLang="en-US" dirty="0" smtClean="0"/>
              <a:t>구조에 표현을 입히는 작업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>
              <a:buFontTx/>
              <a:buChar char="-"/>
            </a:pPr>
            <a:r>
              <a:rPr lang="ko-KR" altLang="en-US" dirty="0" smtClean="0"/>
              <a:t>정적 리소스 </a:t>
            </a:r>
            <a:r>
              <a:rPr lang="en-US" altLang="ko-KR" dirty="0" smtClean="0"/>
              <a:t>– static </a:t>
            </a:r>
            <a:r>
              <a:rPr lang="ko-KR" altLang="en-US" dirty="0" err="1" smtClean="0"/>
              <a:t>디렉토리에</a:t>
            </a:r>
            <a:r>
              <a:rPr lang="ko-KR" altLang="en-US" dirty="0" smtClean="0"/>
              <a:t> 관리되어져야 함</a:t>
            </a:r>
            <a:r>
              <a:rPr lang="en-US" altLang="ko-KR" dirty="0" smtClean="0"/>
              <a:t>.</a:t>
            </a:r>
          </a:p>
          <a:p>
            <a:pPr lvl="1">
              <a:buFontTx/>
              <a:buChar char="-"/>
            </a:pPr>
            <a:r>
              <a:rPr lang="en-US" altLang="ko-KR" dirty="0" smtClean="0"/>
              <a:t>{% load static %} </a:t>
            </a:r>
            <a:r>
              <a:rPr lang="ko-KR" altLang="en-US" dirty="0" smtClean="0"/>
              <a:t>선언이 필요하다 </a:t>
            </a:r>
            <a:r>
              <a:rPr lang="en-US" altLang="ko-KR" dirty="0" smtClean="0"/>
              <a:t>– html </a:t>
            </a:r>
            <a:r>
              <a:rPr lang="ko-KR" altLang="en-US" dirty="0" err="1" smtClean="0"/>
              <a:t>문서내에</a:t>
            </a:r>
            <a:endParaRPr lang="en-US" altLang="ko-KR" dirty="0" smtClean="0"/>
          </a:p>
          <a:p>
            <a:pPr lvl="1">
              <a:buFontTx/>
              <a:buChar char="-"/>
            </a:pPr>
            <a:r>
              <a:rPr lang="ko-KR" altLang="en-US" dirty="0" smtClean="0"/>
              <a:t>정적 리소스를 통합관리하기 위해서 명령어 수행이 필요하다</a:t>
            </a:r>
            <a:endParaRPr lang="en-US" altLang="ko-KR" dirty="0" smtClean="0"/>
          </a:p>
          <a:p>
            <a:pPr lvl="1">
              <a:buFontTx/>
              <a:buChar char="-"/>
            </a:pPr>
            <a:endParaRPr lang="en-US" altLang="ko-KR" dirty="0" smtClean="0"/>
          </a:p>
          <a:p>
            <a:pPr lvl="1">
              <a:buFontTx/>
              <a:buChar char="-"/>
            </a:pPr>
            <a:r>
              <a:rPr lang="en-US" altLang="ko-KR" dirty="0" smtClean="0"/>
              <a:t>&gt; python manage.py </a:t>
            </a:r>
            <a:r>
              <a:rPr lang="en-US" altLang="ko-KR" dirty="0" err="1" smtClean="0"/>
              <a:t>collectstatic</a:t>
            </a:r>
            <a:endParaRPr lang="en-US" altLang="ko-KR" dirty="0" smtClean="0"/>
          </a:p>
          <a:p>
            <a:pPr lvl="1">
              <a:buFontTx/>
              <a:buChar char="-"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FontTx/>
              <a:buChar char="-"/>
            </a:pP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lvl="1">
              <a:buNone/>
            </a:pPr>
            <a:endParaRPr lang="en-US" altLang="ko-KR" dirty="0" smtClean="0">
              <a:solidFill>
                <a:srgbClr val="FF0000"/>
              </a:solidFill>
            </a:endParaRPr>
          </a:p>
          <a:p>
            <a:pPr lvl="1">
              <a:buNone/>
            </a:pPr>
            <a:endParaRPr lang="en-US" altLang="ko-KR" dirty="0" smtClean="0">
              <a:solidFill>
                <a:srgbClr val="FF0000"/>
              </a:solidFill>
            </a:endParaRPr>
          </a:p>
          <a:p>
            <a:pPr lvl="1">
              <a:buNone/>
            </a:pPr>
            <a:endParaRPr lang="en-US" altLang="ko-KR" dirty="0" smtClean="0">
              <a:solidFill>
                <a:srgbClr val="FF0000"/>
              </a:solidFill>
            </a:endParaRPr>
          </a:p>
          <a:p>
            <a:pPr lvl="1">
              <a:buNone/>
            </a:pPr>
            <a:endParaRPr lang="en-US" altLang="ko-KR" dirty="0">
              <a:solidFill>
                <a:srgbClr val="FF0000"/>
              </a:solidFill>
            </a:endParaRPr>
          </a:p>
          <a:p>
            <a:pPr lvl="1"/>
            <a:endParaRPr lang="en-US" altLang="ko-KR" dirty="0">
              <a:solidFill>
                <a:srgbClr val="FF0000"/>
              </a:solidFill>
            </a:endParaRPr>
          </a:p>
          <a:p>
            <a:pPr lvl="1"/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10177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06BB863-FA7C-5A03-B18A-E1FC163B3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TV Hardware </a:t>
            </a:r>
            <a:r>
              <a:rPr lang="ko-KR" altLang="en-US" dirty="0" smtClean="0"/>
              <a:t>개발 효율화를 위한 </a:t>
            </a:r>
            <a:r>
              <a:rPr lang="ko-KR" altLang="en-US" dirty="0" err="1" smtClean="0"/>
              <a:t>웹페이지</a:t>
            </a:r>
            <a:r>
              <a:rPr lang="ko-KR" altLang="en-US" dirty="0" smtClean="0"/>
              <a:t> 및 서버구축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CAD8C761-758D-795F-E85C-A609904F5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908720"/>
            <a:ext cx="8601104" cy="5688633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 err="1" smtClean="0"/>
              <a:t>FrontEnd</a:t>
            </a:r>
            <a:r>
              <a:rPr lang="en-US" altLang="ko-KR" dirty="0" smtClean="0"/>
              <a:t> (html, </a:t>
            </a:r>
            <a:r>
              <a:rPr lang="en-US" altLang="ko-KR" dirty="0" err="1" smtClean="0"/>
              <a:t>css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javascript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 smtClean="0"/>
              <a:t>템플릿 태그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{% %} – template tag</a:t>
            </a:r>
          </a:p>
          <a:p>
            <a:pPr lvl="1"/>
            <a:r>
              <a:rPr lang="en-US" altLang="ko-KR" dirty="0" smtClean="0"/>
              <a:t>{% if %} {% </a:t>
            </a:r>
            <a:r>
              <a:rPr lang="en-US" altLang="ko-KR" dirty="0" err="1" smtClean="0"/>
              <a:t>endif</a:t>
            </a:r>
            <a:r>
              <a:rPr lang="en-US" altLang="ko-KR" dirty="0" smtClean="0"/>
              <a:t> %}</a:t>
            </a:r>
          </a:p>
          <a:p>
            <a:pPr lvl="1"/>
            <a:r>
              <a:rPr lang="en-US" altLang="ko-KR" dirty="0" smtClean="0"/>
              <a:t>{% for %}  code {% </a:t>
            </a:r>
            <a:r>
              <a:rPr lang="en-US" altLang="ko-KR" dirty="0" err="1" smtClean="0"/>
              <a:t>endfor</a:t>
            </a:r>
            <a:r>
              <a:rPr lang="en-US" altLang="ko-KR" dirty="0" smtClean="0"/>
              <a:t> %}</a:t>
            </a:r>
          </a:p>
          <a:p>
            <a:pPr lvl="1"/>
            <a:r>
              <a:rPr lang="en-US" altLang="ko-KR" dirty="0" smtClean="0"/>
              <a:t>{% </a:t>
            </a:r>
            <a:r>
              <a:rPr lang="en-US" altLang="ko-KR" dirty="0" smtClean="0"/>
              <a:t>load static</a:t>
            </a:r>
            <a:r>
              <a:rPr lang="en-US" altLang="ko-KR" dirty="0" smtClean="0"/>
              <a:t> %}</a:t>
            </a:r>
          </a:p>
          <a:p>
            <a:pPr lvl="1"/>
            <a:r>
              <a:rPr lang="en-US" altLang="ko-KR" dirty="0" smtClean="0"/>
              <a:t>{% </a:t>
            </a:r>
            <a:r>
              <a:rPr lang="en-US" altLang="ko-KR" dirty="0" smtClean="0"/>
              <a:t>static ‘</a:t>
            </a:r>
            <a:r>
              <a:rPr lang="ko-KR" altLang="en-US" dirty="0" err="1" smtClean="0"/>
              <a:t>정적리소스</a:t>
            </a:r>
            <a:r>
              <a:rPr lang="ko-KR" altLang="en-US" dirty="0" smtClean="0"/>
              <a:t> 경로</a:t>
            </a:r>
            <a:r>
              <a:rPr lang="en-US" altLang="ko-KR" dirty="0" smtClean="0"/>
              <a:t>’ %}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태그속성의 값으로 사용가능 </a:t>
            </a:r>
            <a:r>
              <a:rPr lang="en-US" altLang="ko-KR" dirty="0" smtClean="0"/>
              <a:t>{% static ‘</a:t>
            </a:r>
            <a:r>
              <a:rPr lang="ko-KR" altLang="en-US" dirty="0" smtClean="0"/>
              <a:t>위치경로</a:t>
            </a:r>
            <a:r>
              <a:rPr lang="en-US" altLang="ko-KR" dirty="0" smtClean="0"/>
              <a:t>’ %}</a:t>
            </a:r>
          </a:p>
          <a:p>
            <a:pPr lvl="1"/>
            <a:r>
              <a:rPr lang="en-US" altLang="ko-KR" dirty="0" smtClean="0"/>
              <a:t>{% </a:t>
            </a:r>
            <a:r>
              <a:rPr lang="en-US" altLang="ko-KR" dirty="0" err="1" smtClean="0"/>
              <a:t>url</a:t>
            </a:r>
            <a:r>
              <a:rPr lang="ko-KR" altLang="en-US" dirty="0" smtClean="0"/>
              <a:t> </a:t>
            </a:r>
            <a:r>
              <a:rPr lang="en-US" altLang="ko-KR" dirty="0" smtClean="0"/>
              <a:t>‘</a:t>
            </a:r>
            <a:r>
              <a:rPr lang="en-US" altLang="ko-KR" dirty="0" err="1" smtClean="0"/>
              <a:t>url</a:t>
            </a:r>
            <a:r>
              <a:rPr lang="ko-KR" altLang="en-US" dirty="0" smtClean="0"/>
              <a:t>경로</a:t>
            </a:r>
            <a:r>
              <a:rPr lang="en-US" altLang="ko-KR" dirty="0" smtClean="0"/>
              <a:t>’ %}</a:t>
            </a:r>
          </a:p>
          <a:p>
            <a:pPr lvl="1"/>
            <a:r>
              <a:rPr lang="en-US" altLang="ko-KR" dirty="0" smtClean="0"/>
              <a:t>{% extends ‘</a:t>
            </a:r>
            <a:r>
              <a:rPr lang="ko-KR" altLang="en-US" dirty="0" smtClean="0"/>
              <a:t>파일이름</a:t>
            </a:r>
            <a:r>
              <a:rPr lang="en-US" altLang="ko-KR" dirty="0" smtClean="0"/>
              <a:t>’ %}</a:t>
            </a:r>
          </a:p>
          <a:p>
            <a:pPr lvl="1"/>
            <a:r>
              <a:rPr lang="en-US" altLang="ko-KR" dirty="0" smtClean="0"/>
              <a:t>{% include ‘</a:t>
            </a:r>
            <a:r>
              <a:rPr lang="ko-KR" altLang="en-US" dirty="0" smtClean="0"/>
              <a:t>파일이름</a:t>
            </a:r>
            <a:r>
              <a:rPr lang="en-US" altLang="ko-KR" dirty="0" smtClean="0"/>
              <a:t>’ %}</a:t>
            </a:r>
          </a:p>
          <a:p>
            <a:pPr lvl="1"/>
            <a:r>
              <a:rPr lang="en-US" altLang="ko-KR" dirty="0" smtClean="0"/>
              <a:t>{{ }} – </a:t>
            </a:r>
            <a:r>
              <a:rPr lang="ko-KR" altLang="en-US" dirty="0" err="1" smtClean="0"/>
              <a:t>표현식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>
              <a:buFontTx/>
              <a:buChar char="-"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FontTx/>
              <a:buChar char="-"/>
            </a:pP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lvl="1">
              <a:buNone/>
            </a:pPr>
            <a:endParaRPr lang="en-US" altLang="ko-KR" dirty="0" smtClean="0">
              <a:solidFill>
                <a:srgbClr val="FF0000"/>
              </a:solidFill>
            </a:endParaRPr>
          </a:p>
          <a:p>
            <a:pPr lvl="1">
              <a:buNone/>
            </a:pPr>
            <a:endParaRPr lang="en-US" altLang="ko-KR" dirty="0" smtClean="0">
              <a:solidFill>
                <a:srgbClr val="FF0000"/>
              </a:solidFill>
            </a:endParaRPr>
          </a:p>
          <a:p>
            <a:pPr lvl="1">
              <a:buNone/>
            </a:pPr>
            <a:endParaRPr lang="en-US" altLang="ko-KR" dirty="0" smtClean="0">
              <a:solidFill>
                <a:srgbClr val="FF0000"/>
              </a:solidFill>
            </a:endParaRPr>
          </a:p>
          <a:p>
            <a:pPr lvl="1">
              <a:buNone/>
            </a:pPr>
            <a:endParaRPr lang="en-US" altLang="ko-KR" dirty="0">
              <a:solidFill>
                <a:srgbClr val="FF0000"/>
              </a:solidFill>
            </a:endParaRPr>
          </a:p>
          <a:p>
            <a:pPr lvl="1"/>
            <a:endParaRPr lang="en-US" altLang="ko-KR" dirty="0">
              <a:solidFill>
                <a:srgbClr val="FF0000"/>
              </a:solidFill>
            </a:endParaRPr>
          </a:p>
          <a:p>
            <a:pPr lvl="1"/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10177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06BB863-FA7C-5A03-B18A-E1FC163B3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TV Hardware </a:t>
            </a:r>
            <a:r>
              <a:rPr lang="ko-KR" altLang="en-US" dirty="0" smtClean="0"/>
              <a:t>개발 효율화를 위한 </a:t>
            </a:r>
            <a:r>
              <a:rPr lang="ko-KR" altLang="en-US" dirty="0" err="1" smtClean="0"/>
              <a:t>웹페이지</a:t>
            </a:r>
            <a:r>
              <a:rPr lang="ko-KR" altLang="en-US" dirty="0" smtClean="0"/>
              <a:t> 및 서버구축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CAD8C761-758D-795F-E85C-A609904F5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908720"/>
            <a:ext cx="8601104" cy="5688633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 err="1" smtClean="0"/>
              <a:t>BackEnd</a:t>
            </a:r>
            <a:r>
              <a:rPr lang="en-US" altLang="ko-KR" dirty="0" smtClean="0"/>
              <a:t> (model - </a:t>
            </a:r>
            <a:r>
              <a:rPr lang="en-US" altLang="ko-KR" dirty="0" err="1" smtClean="0"/>
              <a:t>csv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 smtClean="0"/>
              <a:t>데이터베이스 연동을 위한 </a:t>
            </a:r>
            <a:r>
              <a:rPr lang="en-US" altLang="ko-KR" dirty="0" smtClean="0"/>
              <a:t>package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en-US" altLang="ko-KR" dirty="0" err="1" smtClean="0"/>
              <a:t>mysqlclient</a:t>
            </a:r>
            <a:r>
              <a:rPr lang="en-US" altLang="ko-KR" dirty="0" smtClean="0"/>
              <a:t> </a:t>
            </a:r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err="1" smtClean="0"/>
              <a:t>파이썬</a:t>
            </a:r>
            <a:r>
              <a:rPr lang="ko-KR" altLang="en-US" dirty="0" smtClean="0"/>
              <a:t> 버전에 따라서 </a:t>
            </a:r>
            <a:r>
              <a:rPr lang="en-US" altLang="ko-KR" dirty="0" err="1" smtClean="0"/>
              <a:t>mysqlclient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 버전도 다름</a:t>
            </a:r>
            <a:r>
              <a:rPr lang="en-US" altLang="ko-KR" dirty="0" smtClean="0"/>
              <a:t>.(</a:t>
            </a:r>
            <a:r>
              <a:rPr lang="ko-KR" altLang="en-US" dirty="0" smtClean="0"/>
              <a:t>주의</a:t>
            </a:r>
            <a:r>
              <a:rPr lang="en-US" altLang="ko-KR" dirty="0" smtClean="0"/>
              <a:t>)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>
                <a:hlinkClick r:id="rId2"/>
              </a:rPr>
              <a:t>https://docs.djangoproject.com/en/3.2/ref/settings/#databases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models.py </a:t>
            </a:r>
            <a:r>
              <a:rPr lang="ko-KR" altLang="en-US" dirty="0" smtClean="0"/>
              <a:t>에 클래스 정의하고 </a:t>
            </a:r>
            <a:r>
              <a:rPr lang="en-US" altLang="ko-KR" dirty="0" smtClean="0"/>
              <a:t>admin.py </a:t>
            </a:r>
            <a:r>
              <a:rPr lang="ko-KR" altLang="en-US" dirty="0" smtClean="0"/>
              <a:t>에 등록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python manage.py </a:t>
            </a:r>
            <a:r>
              <a:rPr lang="en-US" altLang="ko-KR" dirty="0" err="1" smtClean="0"/>
              <a:t>makemigrations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python manage.py migrate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err="1" smtClean="0"/>
              <a:t>관라자</a:t>
            </a:r>
            <a:r>
              <a:rPr lang="ko-KR" altLang="en-US" dirty="0" smtClean="0"/>
              <a:t> 사이트에서 확인하기 위한 계정 생성</a:t>
            </a:r>
            <a:endParaRPr lang="en-US" altLang="ko-KR" dirty="0" smtClean="0"/>
          </a:p>
          <a:p>
            <a:pPr lvl="1"/>
            <a:r>
              <a:rPr lang="en-US" altLang="ko-KR" smtClean="0"/>
              <a:t>&gt; python </a:t>
            </a:r>
            <a:r>
              <a:rPr lang="en-US" altLang="ko-KR" dirty="0" smtClean="0"/>
              <a:t>manage.py </a:t>
            </a:r>
            <a:r>
              <a:rPr lang="en-US" altLang="ko-KR" dirty="0" err="1" smtClean="0"/>
              <a:t>createsuperuser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Username : admin</a:t>
            </a:r>
          </a:p>
          <a:p>
            <a:pPr lvl="1"/>
            <a:r>
              <a:rPr lang="en-US" altLang="ko-KR" dirty="0" smtClean="0"/>
              <a:t>Email address : jslim9413@naver.com</a:t>
            </a:r>
          </a:p>
          <a:p>
            <a:pPr lvl="1"/>
            <a:r>
              <a:rPr lang="en-US" altLang="ko-KR" dirty="0" smtClean="0"/>
              <a:t>Password : 1234567890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>
              <a:buNone/>
            </a:pPr>
            <a:endParaRPr lang="en-US" altLang="ko-KR" dirty="0" smtClean="0">
              <a:solidFill>
                <a:srgbClr val="FF0000"/>
              </a:solidFill>
            </a:endParaRPr>
          </a:p>
          <a:p>
            <a:pPr lvl="1">
              <a:buNone/>
            </a:pPr>
            <a:endParaRPr lang="en-US" altLang="ko-KR" dirty="0">
              <a:solidFill>
                <a:srgbClr val="FF0000"/>
              </a:solidFill>
            </a:endParaRPr>
          </a:p>
          <a:p>
            <a:pPr lvl="1"/>
            <a:endParaRPr lang="en-US" altLang="ko-KR" dirty="0">
              <a:solidFill>
                <a:srgbClr val="FF0000"/>
              </a:solidFill>
            </a:endParaRPr>
          </a:p>
          <a:p>
            <a:pPr lvl="1"/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10177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06BB863-FA7C-5A03-B18A-E1FC163B3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TV Hardware </a:t>
            </a:r>
            <a:r>
              <a:rPr lang="ko-KR" altLang="en-US" dirty="0" smtClean="0"/>
              <a:t>개발 효율화를 위한 </a:t>
            </a:r>
            <a:r>
              <a:rPr lang="ko-KR" altLang="en-US" dirty="0" err="1" smtClean="0"/>
              <a:t>웹페이지</a:t>
            </a:r>
            <a:r>
              <a:rPr lang="ko-KR" altLang="en-US" dirty="0" smtClean="0"/>
              <a:t> 및 서버구축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CAD8C761-758D-795F-E85C-A609904F5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908720"/>
            <a:ext cx="8601104" cy="5688633"/>
          </a:xfrm>
        </p:spPr>
        <p:txBody>
          <a:bodyPr>
            <a:normAutofit/>
          </a:bodyPr>
          <a:lstStyle/>
          <a:p>
            <a:r>
              <a:rPr lang="en-US" altLang="ko-KR" dirty="0" err="1" smtClean="0"/>
              <a:t>BackEnd</a:t>
            </a:r>
            <a:r>
              <a:rPr lang="en-US" altLang="ko-KR" dirty="0" smtClean="0"/>
              <a:t> (model - </a:t>
            </a:r>
            <a:r>
              <a:rPr lang="en-US" altLang="ko-KR" dirty="0" err="1" smtClean="0"/>
              <a:t>csv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 smtClean="0"/>
              <a:t>settings.py </a:t>
            </a:r>
            <a:r>
              <a:rPr lang="ko-KR" altLang="en-US" dirty="0" smtClean="0"/>
              <a:t>파일에서 기존 </a:t>
            </a:r>
            <a:r>
              <a:rPr lang="en-US" altLang="ko-KR" dirty="0" err="1" smtClean="0"/>
              <a:t>SQLite</a:t>
            </a:r>
            <a:r>
              <a:rPr lang="en-US" altLang="ko-KR" dirty="0" smtClean="0"/>
              <a:t> </a:t>
            </a:r>
            <a:r>
              <a:rPr lang="ko-KR" altLang="en-US" dirty="0" smtClean="0"/>
              <a:t>대신 사용자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연결</a:t>
            </a:r>
            <a:r>
              <a:rPr lang="en-US" altLang="ko-KR" dirty="0" smtClean="0"/>
              <a:t> 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dirty="0" smtClean="0"/>
              <a:t>DATABASES = {</a:t>
            </a:r>
            <a:br>
              <a:rPr lang="en-US" dirty="0" smtClean="0"/>
            </a:br>
            <a:r>
              <a:rPr lang="en-US" dirty="0" smtClean="0"/>
              <a:t>    'default': {</a:t>
            </a:r>
            <a:br>
              <a:rPr lang="en-US" dirty="0" smtClean="0"/>
            </a:br>
            <a:r>
              <a:rPr lang="en-US" dirty="0" smtClean="0"/>
              <a:t>        'ENGINE': '</a:t>
            </a:r>
            <a:r>
              <a:rPr lang="en-US" dirty="0" err="1" smtClean="0"/>
              <a:t>django.db.backends.mysql</a:t>
            </a:r>
            <a:r>
              <a:rPr lang="en-US" dirty="0" smtClean="0"/>
              <a:t>',</a:t>
            </a:r>
            <a:br>
              <a:rPr lang="en-US" dirty="0" smtClean="0"/>
            </a:br>
            <a:r>
              <a:rPr lang="en-US" dirty="0" smtClean="0"/>
              <a:t>        'NAME' : </a:t>
            </a:r>
            <a:r>
              <a:rPr lang="en-US" dirty="0" smtClean="0"/>
              <a:t>‘</a:t>
            </a:r>
            <a:r>
              <a:rPr lang="ko-KR" altLang="en-US" dirty="0" err="1" smtClean="0"/>
              <a:t>디비이름</a:t>
            </a:r>
            <a:r>
              <a:rPr lang="en-US" dirty="0" smtClean="0"/>
              <a:t>' 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        'USER' : </a:t>
            </a:r>
            <a:r>
              <a:rPr lang="en-US" dirty="0" smtClean="0"/>
              <a:t>‘</a:t>
            </a:r>
            <a:r>
              <a:rPr lang="ko-KR" altLang="en-US" dirty="0" smtClean="0"/>
              <a:t>사용자이름</a:t>
            </a:r>
            <a:r>
              <a:rPr lang="en-US" dirty="0" smtClean="0"/>
              <a:t>',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'PASSWORD' : </a:t>
            </a:r>
            <a:r>
              <a:rPr lang="en-US" dirty="0" smtClean="0"/>
              <a:t>‘</a:t>
            </a:r>
            <a:r>
              <a:rPr lang="ko-KR" altLang="en-US" dirty="0" smtClean="0"/>
              <a:t>사용자패스워드</a:t>
            </a:r>
            <a:r>
              <a:rPr lang="en-US" dirty="0" smtClean="0"/>
              <a:t>',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'HOST' : </a:t>
            </a:r>
            <a:r>
              <a:rPr lang="en-US" dirty="0" smtClean="0"/>
              <a:t>‘DB </a:t>
            </a:r>
            <a:r>
              <a:rPr lang="ko-KR" altLang="en-US" dirty="0" smtClean="0"/>
              <a:t>서버 </a:t>
            </a:r>
            <a:r>
              <a:rPr lang="ko-KR" altLang="en-US" dirty="0" err="1" smtClean="0"/>
              <a:t>아이피</a:t>
            </a:r>
            <a:r>
              <a:rPr lang="en-US" dirty="0" smtClean="0"/>
              <a:t>',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'PORT' : </a:t>
            </a:r>
            <a:r>
              <a:rPr lang="en-US" dirty="0" smtClean="0"/>
              <a:t>‘</a:t>
            </a:r>
            <a:r>
              <a:rPr lang="ko-KR" altLang="en-US" dirty="0" smtClean="0"/>
              <a:t>포트번호</a:t>
            </a:r>
            <a:r>
              <a:rPr lang="en-US" dirty="0" smtClean="0"/>
              <a:t>'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}</a:t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>
              <a:buNone/>
            </a:pPr>
            <a:endParaRPr lang="en-US" altLang="ko-KR" dirty="0" smtClean="0">
              <a:solidFill>
                <a:srgbClr val="FF0000"/>
              </a:solidFill>
            </a:endParaRPr>
          </a:p>
          <a:p>
            <a:pPr lvl="1">
              <a:buNone/>
            </a:pPr>
            <a:endParaRPr lang="en-US" altLang="ko-KR" dirty="0">
              <a:solidFill>
                <a:srgbClr val="FF0000"/>
              </a:solidFill>
            </a:endParaRPr>
          </a:p>
          <a:p>
            <a:pPr lvl="1"/>
            <a:endParaRPr lang="en-US" altLang="ko-KR" dirty="0">
              <a:solidFill>
                <a:srgbClr val="FF0000"/>
              </a:solidFill>
            </a:endParaRPr>
          </a:p>
          <a:p>
            <a:pPr lvl="1"/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10177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강의교안_템플릿.pptx" id="{BCEF34DC-F599-493A-91EE-0A908EF962AB}" vid="{DBC37ABB-5720-4892-8A49-01F8CEF11C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강의교안_템플릿</Template>
  <TotalTime>6812</TotalTime>
  <Words>513</Words>
  <Application>Microsoft Office PowerPoint</Application>
  <PresentationFormat>A4 용지(210x297mm)</PresentationFormat>
  <Paragraphs>167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TV Hardware 개발 효율화를 위한 웹페이지 및 서버구축</vt:lpstr>
      <vt:lpstr>TV Hardware 개발 효율화를 위한 웹페이지 및 서버구축</vt:lpstr>
      <vt:lpstr>TV Hardware 개발 효율화를 위한 웹페이지 및 서버구축</vt:lpstr>
      <vt:lpstr>TV Hardware 개발 효율화를 위한 웹페이지 및 서버구축</vt:lpstr>
      <vt:lpstr>TV Hardware 개발 효율화를 위한 웹페이지 및 서버구축</vt:lpstr>
      <vt:lpstr>TV Hardware 개발 효율화를 위한 웹페이지 및 서버구축</vt:lpstr>
      <vt:lpstr>TV Hardware 개발 효율화를 위한 웹페이지 및 서버구축</vt:lpstr>
      <vt:lpstr>TV Hardware 개발 효율화를 위한 웹페이지 및 서버구축</vt:lpstr>
      <vt:lpstr>TV Hardware 개발 효율화를 위한 웹페이지 및 서버구축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로그</dc:title>
  <dc:creator>student</dc:creator>
  <cp:lastModifiedBy>jslim</cp:lastModifiedBy>
  <cp:revision>345</cp:revision>
  <dcterms:created xsi:type="dcterms:W3CDTF">2020-05-15T06:27:30Z</dcterms:created>
  <dcterms:modified xsi:type="dcterms:W3CDTF">2023-02-28T04:46:58Z</dcterms:modified>
</cp:coreProperties>
</file>