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4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F7F7-3F7E-47D6-8F0D-552E4016A81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188-3EC0-4785-8C5F-D6A8788F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1" y="463709"/>
            <a:ext cx="2396539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3" y="1545764"/>
            <a:ext cx="3920068" cy="3133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630" y="2152928"/>
            <a:ext cx="1557013" cy="1942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53" y="4302328"/>
            <a:ext cx="1055160" cy="1383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117" y="4175822"/>
            <a:ext cx="716119" cy="977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67650" y="2377205"/>
            <a:ext cx="2124075" cy="1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1478" y="3911084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Data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33775" y="3836536"/>
            <a:ext cx="3514725" cy="672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3797418" y="1598983"/>
            <a:ext cx="3435878" cy="844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1431" y="1855829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Module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720" y="5260577"/>
            <a:ext cx="636216" cy="956062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 flipV="1">
            <a:off x="3686500" y="5067300"/>
            <a:ext cx="567220" cy="6713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933" y="1067829"/>
            <a:ext cx="778485" cy="10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Narayanan, Jayashree</dc:creator>
  <cp:keywords>CTPClassification=CTP_NT</cp:keywords>
  <cp:lastModifiedBy>Narayanan, Jayashree</cp:lastModifiedBy>
  <cp:revision>6</cp:revision>
  <dcterms:created xsi:type="dcterms:W3CDTF">2018-02-25T18:58:04Z</dcterms:created>
  <dcterms:modified xsi:type="dcterms:W3CDTF">2018-02-25T19:17:35Z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ea1de854-1636-4fd5-b096-c2628d01f8f5</vt:lpwstr>
  </property>
  <property fmtid="{D5CDD505-2E9C-101B-9397-08002B2CF9AE}" pid="3" name="CTP_TimeStamp">
    <vt:lpwstr>2018-02-25 19:17:35Z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