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6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jan\AppData\Roaming\Microsoft\Excel\Book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POPULATION</a:t>
            </a:r>
            <a:r>
              <a:rPr lang="en-US" baseline="0"/>
              <a:t> 10 - BEST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[Book1]Sheet1!$D$6:$D$155</c:f>
              <c:numCache>
                <c:formatCode>General</c:formatCode>
                <c:ptCount val="150"/>
                <c:pt idx="0">
                  <c:v>33.311844000000001</c:v>
                </c:pt>
                <c:pt idx="1">
                  <c:v>33.311844000000001</c:v>
                </c:pt>
                <c:pt idx="2">
                  <c:v>33.311844000000001</c:v>
                </c:pt>
                <c:pt idx="3">
                  <c:v>33.311844000000001</c:v>
                </c:pt>
                <c:pt idx="4">
                  <c:v>12.246733000000001</c:v>
                </c:pt>
                <c:pt idx="5">
                  <c:v>12.246733000000001</c:v>
                </c:pt>
                <c:pt idx="6">
                  <c:v>12.246733000000001</c:v>
                </c:pt>
                <c:pt idx="7">
                  <c:v>9.4541269999999997</c:v>
                </c:pt>
                <c:pt idx="8">
                  <c:v>3.59565</c:v>
                </c:pt>
                <c:pt idx="9">
                  <c:v>3.4671979999999998</c:v>
                </c:pt>
                <c:pt idx="10">
                  <c:v>3.4671979999999998</c:v>
                </c:pt>
                <c:pt idx="11">
                  <c:v>0.80040299999999998</c:v>
                </c:pt>
                <c:pt idx="12">
                  <c:v>0.80040299999999998</c:v>
                </c:pt>
                <c:pt idx="13">
                  <c:v>0.80040299999999998</c:v>
                </c:pt>
                <c:pt idx="14">
                  <c:v>0.80040299999999998</c:v>
                </c:pt>
                <c:pt idx="15">
                  <c:v>0.255054</c:v>
                </c:pt>
                <c:pt idx="16">
                  <c:v>0.255054</c:v>
                </c:pt>
                <c:pt idx="17">
                  <c:v>0.255054</c:v>
                </c:pt>
                <c:pt idx="18">
                  <c:v>0.255054</c:v>
                </c:pt>
                <c:pt idx="19">
                  <c:v>0.255054</c:v>
                </c:pt>
                <c:pt idx="20">
                  <c:v>0.24379799999999999</c:v>
                </c:pt>
                <c:pt idx="21">
                  <c:v>0.24379799999999999</c:v>
                </c:pt>
                <c:pt idx="22">
                  <c:v>0.24379799999999999</c:v>
                </c:pt>
                <c:pt idx="23">
                  <c:v>0.24379799999999999</c:v>
                </c:pt>
                <c:pt idx="24">
                  <c:v>0.24379799999999999</c:v>
                </c:pt>
                <c:pt idx="25">
                  <c:v>0.24379799999999999</c:v>
                </c:pt>
                <c:pt idx="26">
                  <c:v>0.135432</c:v>
                </c:pt>
                <c:pt idx="27">
                  <c:v>0.135432</c:v>
                </c:pt>
                <c:pt idx="28">
                  <c:v>0.135432</c:v>
                </c:pt>
                <c:pt idx="29">
                  <c:v>0.135432</c:v>
                </c:pt>
                <c:pt idx="30">
                  <c:v>0.135432</c:v>
                </c:pt>
                <c:pt idx="31">
                  <c:v>0.135432</c:v>
                </c:pt>
                <c:pt idx="32">
                  <c:v>0.135432</c:v>
                </c:pt>
                <c:pt idx="33">
                  <c:v>0.135432</c:v>
                </c:pt>
                <c:pt idx="34">
                  <c:v>0.135432</c:v>
                </c:pt>
                <c:pt idx="35">
                  <c:v>0.135432</c:v>
                </c:pt>
                <c:pt idx="36">
                  <c:v>0.135432</c:v>
                </c:pt>
                <c:pt idx="37">
                  <c:v>0.135432</c:v>
                </c:pt>
                <c:pt idx="38">
                  <c:v>0.13541600000000001</c:v>
                </c:pt>
                <c:pt idx="39">
                  <c:v>0.13541600000000001</c:v>
                </c:pt>
                <c:pt idx="40">
                  <c:v>0.13539899999999999</c:v>
                </c:pt>
                <c:pt idx="41">
                  <c:v>0.13513500000000001</c:v>
                </c:pt>
                <c:pt idx="42">
                  <c:v>0.13513500000000001</c:v>
                </c:pt>
                <c:pt idx="43">
                  <c:v>0.13513500000000001</c:v>
                </c:pt>
                <c:pt idx="44">
                  <c:v>0.13513500000000001</c:v>
                </c:pt>
                <c:pt idx="45">
                  <c:v>0.13491400000000001</c:v>
                </c:pt>
                <c:pt idx="46">
                  <c:v>0.13491400000000001</c:v>
                </c:pt>
                <c:pt idx="47">
                  <c:v>0.13491400000000001</c:v>
                </c:pt>
                <c:pt idx="48">
                  <c:v>0.134908</c:v>
                </c:pt>
                <c:pt idx="49">
                  <c:v>0.13489599999999999</c:v>
                </c:pt>
                <c:pt idx="50">
                  <c:v>0.13489599999999999</c:v>
                </c:pt>
                <c:pt idx="51">
                  <c:v>0.13489599999999999</c:v>
                </c:pt>
                <c:pt idx="52">
                  <c:v>0.13489599999999999</c:v>
                </c:pt>
                <c:pt idx="53">
                  <c:v>0.13489100000000001</c:v>
                </c:pt>
                <c:pt idx="54">
                  <c:v>0.13489100000000001</c:v>
                </c:pt>
                <c:pt idx="55">
                  <c:v>0.13489100000000001</c:v>
                </c:pt>
                <c:pt idx="56">
                  <c:v>0.13489000000000001</c:v>
                </c:pt>
                <c:pt idx="57">
                  <c:v>0.13489000000000001</c:v>
                </c:pt>
                <c:pt idx="58">
                  <c:v>0.13489000000000001</c:v>
                </c:pt>
                <c:pt idx="59">
                  <c:v>0.13489000000000001</c:v>
                </c:pt>
                <c:pt idx="60">
                  <c:v>0.13489000000000001</c:v>
                </c:pt>
                <c:pt idx="61">
                  <c:v>0.13489000000000001</c:v>
                </c:pt>
                <c:pt idx="62">
                  <c:v>0.13489000000000001</c:v>
                </c:pt>
                <c:pt idx="63">
                  <c:v>0.13489000000000001</c:v>
                </c:pt>
                <c:pt idx="64">
                  <c:v>0.13489000000000001</c:v>
                </c:pt>
                <c:pt idx="65">
                  <c:v>0.13489000000000001</c:v>
                </c:pt>
                <c:pt idx="66">
                  <c:v>0.13489000000000001</c:v>
                </c:pt>
                <c:pt idx="67">
                  <c:v>0.13489000000000001</c:v>
                </c:pt>
                <c:pt idx="68">
                  <c:v>0.13489000000000001</c:v>
                </c:pt>
                <c:pt idx="69">
                  <c:v>0.13489000000000001</c:v>
                </c:pt>
                <c:pt idx="70">
                  <c:v>0.13489000000000001</c:v>
                </c:pt>
                <c:pt idx="71">
                  <c:v>0.13489000000000001</c:v>
                </c:pt>
                <c:pt idx="72">
                  <c:v>0.13489000000000001</c:v>
                </c:pt>
                <c:pt idx="73">
                  <c:v>0.13489000000000001</c:v>
                </c:pt>
                <c:pt idx="74">
                  <c:v>0.13489000000000001</c:v>
                </c:pt>
                <c:pt idx="75">
                  <c:v>0.13489000000000001</c:v>
                </c:pt>
                <c:pt idx="76">
                  <c:v>0.13489000000000001</c:v>
                </c:pt>
                <c:pt idx="77">
                  <c:v>0.13489000000000001</c:v>
                </c:pt>
                <c:pt idx="78">
                  <c:v>0.13489000000000001</c:v>
                </c:pt>
                <c:pt idx="79">
                  <c:v>0.13489000000000001</c:v>
                </c:pt>
                <c:pt idx="80">
                  <c:v>0.13489000000000001</c:v>
                </c:pt>
                <c:pt idx="81">
                  <c:v>0.13489000000000001</c:v>
                </c:pt>
                <c:pt idx="82">
                  <c:v>0.13489000000000001</c:v>
                </c:pt>
                <c:pt idx="83">
                  <c:v>0.13489000000000001</c:v>
                </c:pt>
                <c:pt idx="84">
                  <c:v>0.13489000000000001</c:v>
                </c:pt>
                <c:pt idx="85">
                  <c:v>0.13489000000000001</c:v>
                </c:pt>
                <c:pt idx="86">
                  <c:v>0.13489000000000001</c:v>
                </c:pt>
                <c:pt idx="87">
                  <c:v>0.13489000000000001</c:v>
                </c:pt>
                <c:pt idx="88">
                  <c:v>0.13489000000000001</c:v>
                </c:pt>
                <c:pt idx="89">
                  <c:v>0.13489000000000001</c:v>
                </c:pt>
                <c:pt idx="90">
                  <c:v>0.13489000000000001</c:v>
                </c:pt>
                <c:pt idx="91">
                  <c:v>0.13489000000000001</c:v>
                </c:pt>
                <c:pt idx="92">
                  <c:v>0.13489000000000001</c:v>
                </c:pt>
                <c:pt idx="93">
                  <c:v>0.13489000000000001</c:v>
                </c:pt>
                <c:pt idx="94">
                  <c:v>0.13489000000000001</c:v>
                </c:pt>
                <c:pt idx="95">
                  <c:v>0.13489000000000001</c:v>
                </c:pt>
                <c:pt idx="96">
                  <c:v>0.13489000000000001</c:v>
                </c:pt>
                <c:pt idx="97">
                  <c:v>0.13489000000000001</c:v>
                </c:pt>
                <c:pt idx="98">
                  <c:v>0.13489000000000001</c:v>
                </c:pt>
                <c:pt idx="99">
                  <c:v>0.13489000000000001</c:v>
                </c:pt>
                <c:pt idx="100">
                  <c:v>0.13489000000000001</c:v>
                </c:pt>
                <c:pt idx="101">
                  <c:v>0.13489000000000001</c:v>
                </c:pt>
                <c:pt idx="102">
                  <c:v>0.13489000000000001</c:v>
                </c:pt>
                <c:pt idx="103">
                  <c:v>0.13489000000000001</c:v>
                </c:pt>
                <c:pt idx="104">
                  <c:v>0.13489000000000001</c:v>
                </c:pt>
                <c:pt idx="105">
                  <c:v>0.13489000000000001</c:v>
                </c:pt>
                <c:pt idx="106">
                  <c:v>0.13489000000000001</c:v>
                </c:pt>
                <c:pt idx="107">
                  <c:v>0.13489000000000001</c:v>
                </c:pt>
                <c:pt idx="108">
                  <c:v>0.13489000000000001</c:v>
                </c:pt>
                <c:pt idx="109">
                  <c:v>0.13489000000000001</c:v>
                </c:pt>
                <c:pt idx="110">
                  <c:v>0.13489000000000001</c:v>
                </c:pt>
                <c:pt idx="111">
                  <c:v>0.13489000000000001</c:v>
                </c:pt>
                <c:pt idx="112">
                  <c:v>0.13489000000000001</c:v>
                </c:pt>
                <c:pt idx="113">
                  <c:v>0.13489000000000001</c:v>
                </c:pt>
                <c:pt idx="114">
                  <c:v>0.13489000000000001</c:v>
                </c:pt>
                <c:pt idx="115">
                  <c:v>0.13489000000000001</c:v>
                </c:pt>
                <c:pt idx="116">
                  <c:v>0.13489000000000001</c:v>
                </c:pt>
                <c:pt idx="117">
                  <c:v>0.13489000000000001</c:v>
                </c:pt>
                <c:pt idx="118">
                  <c:v>0.13489000000000001</c:v>
                </c:pt>
                <c:pt idx="119">
                  <c:v>0.13489000000000001</c:v>
                </c:pt>
                <c:pt idx="120">
                  <c:v>0.13489000000000001</c:v>
                </c:pt>
                <c:pt idx="121">
                  <c:v>0.13489000000000001</c:v>
                </c:pt>
                <c:pt idx="122">
                  <c:v>0.13489000000000001</c:v>
                </c:pt>
                <c:pt idx="123">
                  <c:v>0.13489000000000001</c:v>
                </c:pt>
                <c:pt idx="124">
                  <c:v>0.13489000000000001</c:v>
                </c:pt>
                <c:pt idx="125">
                  <c:v>0.13489000000000001</c:v>
                </c:pt>
                <c:pt idx="126">
                  <c:v>0.13489000000000001</c:v>
                </c:pt>
                <c:pt idx="127">
                  <c:v>0.13489000000000001</c:v>
                </c:pt>
                <c:pt idx="128">
                  <c:v>0.13489000000000001</c:v>
                </c:pt>
                <c:pt idx="129">
                  <c:v>0.13489000000000001</c:v>
                </c:pt>
                <c:pt idx="130">
                  <c:v>0.13489000000000001</c:v>
                </c:pt>
                <c:pt idx="131">
                  <c:v>0.13489000000000001</c:v>
                </c:pt>
                <c:pt idx="132">
                  <c:v>0.13489000000000001</c:v>
                </c:pt>
                <c:pt idx="133">
                  <c:v>0.13489000000000001</c:v>
                </c:pt>
                <c:pt idx="134">
                  <c:v>0.13489000000000001</c:v>
                </c:pt>
                <c:pt idx="135">
                  <c:v>0.13489000000000001</c:v>
                </c:pt>
                <c:pt idx="136">
                  <c:v>0.13489000000000001</c:v>
                </c:pt>
                <c:pt idx="137">
                  <c:v>0.13489000000000001</c:v>
                </c:pt>
                <c:pt idx="138">
                  <c:v>0.13489000000000001</c:v>
                </c:pt>
                <c:pt idx="139">
                  <c:v>0.13489000000000001</c:v>
                </c:pt>
                <c:pt idx="140">
                  <c:v>0.13489000000000001</c:v>
                </c:pt>
                <c:pt idx="141">
                  <c:v>0.13489000000000001</c:v>
                </c:pt>
                <c:pt idx="142">
                  <c:v>0.13489000000000001</c:v>
                </c:pt>
                <c:pt idx="143">
                  <c:v>0.13489000000000001</c:v>
                </c:pt>
                <c:pt idx="144">
                  <c:v>0.13489000000000001</c:v>
                </c:pt>
                <c:pt idx="145">
                  <c:v>0.13489000000000001</c:v>
                </c:pt>
                <c:pt idx="146">
                  <c:v>0.13489000000000001</c:v>
                </c:pt>
                <c:pt idx="147">
                  <c:v>0.13489000000000001</c:v>
                </c:pt>
                <c:pt idx="148">
                  <c:v>0.13489000000000001</c:v>
                </c:pt>
                <c:pt idx="149">
                  <c:v>0.13489000000000001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C-4829-B8AB-7645A3F2AF65}"/>
            </c:ext>
          </c:extLst>
        </c:ser>
        <c:ser>
          <c:idx val="1"/>
          <c:order val="1"/>
          <c:tx>
            <c:v>ROUND 2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[Book1]Sheet1!$F$6:$F$155</c:f>
              <c:numCache>
                <c:formatCode>General</c:formatCode>
                <c:ptCount val="150"/>
                <c:pt idx="0">
                  <c:v>4.1538620000000002</c:v>
                </c:pt>
                <c:pt idx="1">
                  <c:v>3.6874129999999998</c:v>
                </c:pt>
                <c:pt idx="2">
                  <c:v>3.6874129999999998</c:v>
                </c:pt>
                <c:pt idx="3">
                  <c:v>3.3236159999999999</c:v>
                </c:pt>
                <c:pt idx="4">
                  <c:v>2.8603830000000001</c:v>
                </c:pt>
                <c:pt idx="5">
                  <c:v>2.8603830000000001</c:v>
                </c:pt>
                <c:pt idx="6">
                  <c:v>0.63443000000000005</c:v>
                </c:pt>
                <c:pt idx="7">
                  <c:v>0.63443000000000005</c:v>
                </c:pt>
                <c:pt idx="8">
                  <c:v>0.336449</c:v>
                </c:pt>
                <c:pt idx="9">
                  <c:v>0.336449</c:v>
                </c:pt>
                <c:pt idx="10">
                  <c:v>0.336449</c:v>
                </c:pt>
                <c:pt idx="11">
                  <c:v>0.336449</c:v>
                </c:pt>
                <c:pt idx="12">
                  <c:v>0.336449</c:v>
                </c:pt>
                <c:pt idx="13">
                  <c:v>0.315027</c:v>
                </c:pt>
                <c:pt idx="14">
                  <c:v>0.315027</c:v>
                </c:pt>
                <c:pt idx="15">
                  <c:v>0.315027</c:v>
                </c:pt>
                <c:pt idx="16">
                  <c:v>0.315027</c:v>
                </c:pt>
                <c:pt idx="17">
                  <c:v>0.315027</c:v>
                </c:pt>
                <c:pt idx="18">
                  <c:v>0.315027</c:v>
                </c:pt>
                <c:pt idx="19">
                  <c:v>0.315027</c:v>
                </c:pt>
                <c:pt idx="20">
                  <c:v>0.315027</c:v>
                </c:pt>
                <c:pt idx="21">
                  <c:v>0.315027</c:v>
                </c:pt>
                <c:pt idx="22">
                  <c:v>0.315027</c:v>
                </c:pt>
                <c:pt idx="23">
                  <c:v>0.315027</c:v>
                </c:pt>
                <c:pt idx="24">
                  <c:v>0.315027</c:v>
                </c:pt>
                <c:pt idx="25">
                  <c:v>0.31261100000000003</c:v>
                </c:pt>
                <c:pt idx="26">
                  <c:v>0.31071500000000002</c:v>
                </c:pt>
                <c:pt idx="27">
                  <c:v>0.31013299999999999</c:v>
                </c:pt>
                <c:pt idx="28">
                  <c:v>0.307529</c:v>
                </c:pt>
                <c:pt idx="29">
                  <c:v>0.30498399999999998</c:v>
                </c:pt>
                <c:pt idx="30">
                  <c:v>0.30498399999999998</c:v>
                </c:pt>
                <c:pt idx="31">
                  <c:v>0.30498399999999998</c:v>
                </c:pt>
                <c:pt idx="32">
                  <c:v>0.30498399999999998</c:v>
                </c:pt>
                <c:pt idx="33">
                  <c:v>0.30498399999999998</c:v>
                </c:pt>
                <c:pt idx="34">
                  <c:v>0.304782</c:v>
                </c:pt>
                <c:pt idx="35">
                  <c:v>0.302844</c:v>
                </c:pt>
                <c:pt idx="36">
                  <c:v>0.302844</c:v>
                </c:pt>
                <c:pt idx="37">
                  <c:v>0.302844</c:v>
                </c:pt>
                <c:pt idx="38">
                  <c:v>0.302844</c:v>
                </c:pt>
                <c:pt idx="39">
                  <c:v>0.30226700000000001</c:v>
                </c:pt>
                <c:pt idx="40">
                  <c:v>0.30226700000000001</c:v>
                </c:pt>
                <c:pt idx="41">
                  <c:v>0.30215999999999998</c:v>
                </c:pt>
                <c:pt idx="42">
                  <c:v>0.30215999999999998</c:v>
                </c:pt>
                <c:pt idx="43">
                  <c:v>0.30215999999999998</c:v>
                </c:pt>
                <c:pt idx="44">
                  <c:v>0.30215999999999998</c:v>
                </c:pt>
                <c:pt idx="45">
                  <c:v>0.302145</c:v>
                </c:pt>
                <c:pt idx="46">
                  <c:v>0.302145</c:v>
                </c:pt>
                <c:pt idx="47">
                  <c:v>0.302145</c:v>
                </c:pt>
                <c:pt idx="48">
                  <c:v>0.30212899999999998</c:v>
                </c:pt>
                <c:pt idx="49">
                  <c:v>0.30212899999999998</c:v>
                </c:pt>
                <c:pt idx="50">
                  <c:v>0.30212899999999998</c:v>
                </c:pt>
                <c:pt idx="51">
                  <c:v>0.30212899999999998</c:v>
                </c:pt>
                <c:pt idx="52">
                  <c:v>0.30212899999999998</c:v>
                </c:pt>
                <c:pt idx="53">
                  <c:v>0.30212899999999998</c:v>
                </c:pt>
                <c:pt idx="54">
                  <c:v>0.30212899999999998</c:v>
                </c:pt>
                <c:pt idx="55">
                  <c:v>0.30212899999999998</c:v>
                </c:pt>
                <c:pt idx="56">
                  <c:v>0.21985299999999999</c:v>
                </c:pt>
                <c:pt idx="57">
                  <c:v>0.19439999999999999</c:v>
                </c:pt>
                <c:pt idx="58">
                  <c:v>0.184839</c:v>
                </c:pt>
                <c:pt idx="59">
                  <c:v>0.184839</c:v>
                </c:pt>
                <c:pt idx="60">
                  <c:v>0.184839</c:v>
                </c:pt>
                <c:pt idx="61">
                  <c:v>0.184839</c:v>
                </c:pt>
                <c:pt idx="62">
                  <c:v>0.184839</c:v>
                </c:pt>
                <c:pt idx="63">
                  <c:v>0.180231</c:v>
                </c:pt>
                <c:pt idx="64">
                  <c:v>0.17587900000000001</c:v>
                </c:pt>
                <c:pt idx="65">
                  <c:v>0.13960500000000001</c:v>
                </c:pt>
                <c:pt idx="66">
                  <c:v>0.13960500000000001</c:v>
                </c:pt>
                <c:pt idx="67">
                  <c:v>0.13960500000000001</c:v>
                </c:pt>
                <c:pt idx="68">
                  <c:v>0.13960500000000001</c:v>
                </c:pt>
                <c:pt idx="69">
                  <c:v>0.13960500000000001</c:v>
                </c:pt>
                <c:pt idx="70">
                  <c:v>0.13960500000000001</c:v>
                </c:pt>
                <c:pt idx="71">
                  <c:v>0.13960500000000001</c:v>
                </c:pt>
                <c:pt idx="72">
                  <c:v>0.13960500000000001</c:v>
                </c:pt>
                <c:pt idx="73">
                  <c:v>0.13960500000000001</c:v>
                </c:pt>
                <c:pt idx="74">
                  <c:v>0.136462</c:v>
                </c:pt>
                <c:pt idx="75">
                  <c:v>0.136462</c:v>
                </c:pt>
                <c:pt idx="76">
                  <c:v>0.136462</c:v>
                </c:pt>
                <c:pt idx="77">
                  <c:v>0.13317300000000001</c:v>
                </c:pt>
                <c:pt idx="78">
                  <c:v>0.13317300000000001</c:v>
                </c:pt>
                <c:pt idx="79">
                  <c:v>0.13316800000000001</c:v>
                </c:pt>
                <c:pt idx="80">
                  <c:v>0.13316800000000001</c:v>
                </c:pt>
                <c:pt idx="81">
                  <c:v>0.13316800000000001</c:v>
                </c:pt>
                <c:pt idx="82">
                  <c:v>0.13303999999999999</c:v>
                </c:pt>
                <c:pt idx="83">
                  <c:v>0.13303999999999999</c:v>
                </c:pt>
                <c:pt idx="84">
                  <c:v>0.13303999999999999</c:v>
                </c:pt>
                <c:pt idx="85">
                  <c:v>0.13303999999999999</c:v>
                </c:pt>
                <c:pt idx="86">
                  <c:v>0.13303100000000001</c:v>
                </c:pt>
                <c:pt idx="87">
                  <c:v>0.13303100000000001</c:v>
                </c:pt>
                <c:pt idx="88">
                  <c:v>0.13303100000000001</c:v>
                </c:pt>
                <c:pt idx="89">
                  <c:v>0.13303100000000001</c:v>
                </c:pt>
                <c:pt idx="90">
                  <c:v>0.13303100000000001</c:v>
                </c:pt>
                <c:pt idx="91">
                  <c:v>0.13303100000000001</c:v>
                </c:pt>
                <c:pt idx="92">
                  <c:v>0.13303100000000001</c:v>
                </c:pt>
                <c:pt idx="93">
                  <c:v>0.13303100000000001</c:v>
                </c:pt>
                <c:pt idx="94">
                  <c:v>0.13303100000000001</c:v>
                </c:pt>
                <c:pt idx="95">
                  <c:v>0.13303100000000001</c:v>
                </c:pt>
                <c:pt idx="96">
                  <c:v>0.13303100000000001</c:v>
                </c:pt>
                <c:pt idx="97">
                  <c:v>0.13303100000000001</c:v>
                </c:pt>
                <c:pt idx="98">
                  <c:v>0.13303100000000001</c:v>
                </c:pt>
                <c:pt idx="99">
                  <c:v>0.13303100000000001</c:v>
                </c:pt>
                <c:pt idx="100">
                  <c:v>0.13303100000000001</c:v>
                </c:pt>
                <c:pt idx="101">
                  <c:v>0.13303100000000001</c:v>
                </c:pt>
                <c:pt idx="102">
                  <c:v>0.13303100000000001</c:v>
                </c:pt>
                <c:pt idx="103">
                  <c:v>0.13303100000000001</c:v>
                </c:pt>
                <c:pt idx="104">
                  <c:v>0.13303100000000001</c:v>
                </c:pt>
                <c:pt idx="105">
                  <c:v>0.13303100000000001</c:v>
                </c:pt>
                <c:pt idx="106">
                  <c:v>0.13303100000000001</c:v>
                </c:pt>
                <c:pt idx="107">
                  <c:v>0.13303100000000001</c:v>
                </c:pt>
                <c:pt idx="108">
                  <c:v>0.13303100000000001</c:v>
                </c:pt>
                <c:pt idx="109">
                  <c:v>0.13303100000000001</c:v>
                </c:pt>
                <c:pt idx="110">
                  <c:v>0.13303100000000001</c:v>
                </c:pt>
                <c:pt idx="111">
                  <c:v>0.13303100000000001</c:v>
                </c:pt>
                <c:pt idx="112">
                  <c:v>0.13303100000000001</c:v>
                </c:pt>
                <c:pt idx="113">
                  <c:v>0.13303100000000001</c:v>
                </c:pt>
                <c:pt idx="114">
                  <c:v>0.13303100000000001</c:v>
                </c:pt>
                <c:pt idx="115">
                  <c:v>0.13303100000000001</c:v>
                </c:pt>
                <c:pt idx="116">
                  <c:v>0.13303100000000001</c:v>
                </c:pt>
                <c:pt idx="117">
                  <c:v>0.13303100000000001</c:v>
                </c:pt>
                <c:pt idx="118">
                  <c:v>0.13303100000000001</c:v>
                </c:pt>
                <c:pt idx="119">
                  <c:v>0.13303100000000001</c:v>
                </c:pt>
                <c:pt idx="120">
                  <c:v>0.13303100000000001</c:v>
                </c:pt>
                <c:pt idx="121">
                  <c:v>0.13303100000000001</c:v>
                </c:pt>
                <c:pt idx="122">
                  <c:v>0.13303100000000001</c:v>
                </c:pt>
                <c:pt idx="123">
                  <c:v>0.13303100000000001</c:v>
                </c:pt>
                <c:pt idx="124">
                  <c:v>0.13303100000000001</c:v>
                </c:pt>
                <c:pt idx="125">
                  <c:v>0.13303100000000001</c:v>
                </c:pt>
                <c:pt idx="126">
                  <c:v>0.13303100000000001</c:v>
                </c:pt>
                <c:pt idx="127">
                  <c:v>0.13303100000000001</c:v>
                </c:pt>
                <c:pt idx="128">
                  <c:v>0.13303100000000001</c:v>
                </c:pt>
                <c:pt idx="129">
                  <c:v>0.13303100000000001</c:v>
                </c:pt>
                <c:pt idx="130">
                  <c:v>0.13303100000000001</c:v>
                </c:pt>
                <c:pt idx="131">
                  <c:v>0.13303100000000001</c:v>
                </c:pt>
                <c:pt idx="132">
                  <c:v>0.13303100000000001</c:v>
                </c:pt>
                <c:pt idx="133">
                  <c:v>0.13303100000000001</c:v>
                </c:pt>
                <c:pt idx="134">
                  <c:v>0.13303100000000001</c:v>
                </c:pt>
                <c:pt idx="135">
                  <c:v>0.13303100000000001</c:v>
                </c:pt>
                <c:pt idx="136">
                  <c:v>0.13303100000000001</c:v>
                </c:pt>
                <c:pt idx="137">
                  <c:v>0.13303100000000001</c:v>
                </c:pt>
                <c:pt idx="138">
                  <c:v>0.13303100000000001</c:v>
                </c:pt>
                <c:pt idx="139">
                  <c:v>0.13303100000000001</c:v>
                </c:pt>
                <c:pt idx="140">
                  <c:v>0.13303100000000001</c:v>
                </c:pt>
                <c:pt idx="141">
                  <c:v>0.13303100000000001</c:v>
                </c:pt>
                <c:pt idx="142">
                  <c:v>0.13303100000000001</c:v>
                </c:pt>
                <c:pt idx="143">
                  <c:v>0.13303100000000001</c:v>
                </c:pt>
                <c:pt idx="144">
                  <c:v>0.13303100000000001</c:v>
                </c:pt>
                <c:pt idx="145">
                  <c:v>0.13303100000000001</c:v>
                </c:pt>
                <c:pt idx="146">
                  <c:v>0.13303100000000001</c:v>
                </c:pt>
                <c:pt idx="147">
                  <c:v>0.13303100000000001</c:v>
                </c:pt>
                <c:pt idx="148">
                  <c:v>0.13303100000000001</c:v>
                </c:pt>
                <c:pt idx="149">
                  <c:v>0.13303100000000001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C-4829-B8AB-7645A3F2AF65}"/>
            </c:ext>
          </c:extLst>
        </c:ser>
        <c:ser>
          <c:idx val="2"/>
          <c:order val="2"/>
          <c:tx>
            <c:v>ROUND 2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[Book1]Sheet1!$H$6:$H$155</c:f>
              <c:numCache>
                <c:formatCode>General</c:formatCode>
                <c:ptCount val="150"/>
                <c:pt idx="0">
                  <c:v>73.357490999999996</c:v>
                </c:pt>
                <c:pt idx="1">
                  <c:v>32.330638999999998</c:v>
                </c:pt>
                <c:pt idx="2">
                  <c:v>1.6769750000000001</c:v>
                </c:pt>
                <c:pt idx="3">
                  <c:v>1.476081</c:v>
                </c:pt>
                <c:pt idx="4">
                  <c:v>1.476081</c:v>
                </c:pt>
                <c:pt idx="5">
                  <c:v>1.4436169999999999</c:v>
                </c:pt>
                <c:pt idx="6">
                  <c:v>1.4436169999999999</c:v>
                </c:pt>
                <c:pt idx="7">
                  <c:v>1.2533369999999999</c:v>
                </c:pt>
                <c:pt idx="8">
                  <c:v>1.2533369999999999</c:v>
                </c:pt>
                <c:pt idx="9">
                  <c:v>1.250481</c:v>
                </c:pt>
                <c:pt idx="10">
                  <c:v>0.96606599999999998</c:v>
                </c:pt>
                <c:pt idx="11">
                  <c:v>0.61649600000000004</c:v>
                </c:pt>
                <c:pt idx="12">
                  <c:v>0.60608899999999999</c:v>
                </c:pt>
                <c:pt idx="13">
                  <c:v>0.52185700000000002</c:v>
                </c:pt>
                <c:pt idx="14">
                  <c:v>0.52185700000000002</c:v>
                </c:pt>
                <c:pt idx="15">
                  <c:v>0.52183299999999999</c:v>
                </c:pt>
                <c:pt idx="16">
                  <c:v>0.52157900000000001</c:v>
                </c:pt>
                <c:pt idx="17">
                  <c:v>0.51887799999999995</c:v>
                </c:pt>
                <c:pt idx="18">
                  <c:v>0.51886900000000002</c:v>
                </c:pt>
                <c:pt idx="19">
                  <c:v>0.51886900000000002</c:v>
                </c:pt>
                <c:pt idx="20">
                  <c:v>0.51886900000000002</c:v>
                </c:pt>
                <c:pt idx="21">
                  <c:v>0.31728200000000001</c:v>
                </c:pt>
                <c:pt idx="22">
                  <c:v>0.31728200000000001</c:v>
                </c:pt>
                <c:pt idx="23">
                  <c:v>0.31728200000000001</c:v>
                </c:pt>
                <c:pt idx="24">
                  <c:v>0.14549699999999999</c:v>
                </c:pt>
                <c:pt idx="25">
                  <c:v>0.14549699999999999</c:v>
                </c:pt>
                <c:pt idx="26">
                  <c:v>0.14549699999999999</c:v>
                </c:pt>
                <c:pt idx="27">
                  <c:v>0.14549699999999999</c:v>
                </c:pt>
                <c:pt idx="28">
                  <c:v>0.14549699999999999</c:v>
                </c:pt>
                <c:pt idx="29">
                  <c:v>0.14549699999999999</c:v>
                </c:pt>
                <c:pt idx="30">
                  <c:v>0.14549699999999999</c:v>
                </c:pt>
                <c:pt idx="31">
                  <c:v>0.14549699999999999</c:v>
                </c:pt>
                <c:pt idx="32">
                  <c:v>0.13119800000000001</c:v>
                </c:pt>
                <c:pt idx="33">
                  <c:v>0.13119800000000001</c:v>
                </c:pt>
                <c:pt idx="34">
                  <c:v>0.13119800000000001</c:v>
                </c:pt>
                <c:pt idx="35">
                  <c:v>0.13119800000000001</c:v>
                </c:pt>
                <c:pt idx="36">
                  <c:v>0.13119800000000001</c:v>
                </c:pt>
                <c:pt idx="37">
                  <c:v>0.13119800000000001</c:v>
                </c:pt>
                <c:pt idx="38">
                  <c:v>0.13119800000000001</c:v>
                </c:pt>
                <c:pt idx="39">
                  <c:v>0.131138</c:v>
                </c:pt>
                <c:pt idx="40">
                  <c:v>0.131138</c:v>
                </c:pt>
                <c:pt idx="41">
                  <c:v>0.131138</c:v>
                </c:pt>
                <c:pt idx="42">
                  <c:v>0.131138</c:v>
                </c:pt>
                <c:pt idx="43">
                  <c:v>0.131109</c:v>
                </c:pt>
                <c:pt idx="44">
                  <c:v>0.131107</c:v>
                </c:pt>
                <c:pt idx="45">
                  <c:v>0.131107</c:v>
                </c:pt>
                <c:pt idx="46">
                  <c:v>0.131107</c:v>
                </c:pt>
                <c:pt idx="47">
                  <c:v>0.131107</c:v>
                </c:pt>
                <c:pt idx="48">
                  <c:v>0.131107</c:v>
                </c:pt>
                <c:pt idx="49">
                  <c:v>0.131107</c:v>
                </c:pt>
                <c:pt idx="50">
                  <c:v>0.131107</c:v>
                </c:pt>
                <c:pt idx="51">
                  <c:v>0.131107</c:v>
                </c:pt>
                <c:pt idx="52">
                  <c:v>0.131104</c:v>
                </c:pt>
                <c:pt idx="53">
                  <c:v>0.131104</c:v>
                </c:pt>
                <c:pt idx="54">
                  <c:v>0.131104</c:v>
                </c:pt>
                <c:pt idx="55">
                  <c:v>0.131104</c:v>
                </c:pt>
                <c:pt idx="56">
                  <c:v>0.131104</c:v>
                </c:pt>
                <c:pt idx="57">
                  <c:v>0.12458900000000001</c:v>
                </c:pt>
                <c:pt idx="58">
                  <c:v>0.12458900000000001</c:v>
                </c:pt>
                <c:pt idx="59">
                  <c:v>0.12458900000000001</c:v>
                </c:pt>
                <c:pt idx="60">
                  <c:v>0.12458900000000001</c:v>
                </c:pt>
                <c:pt idx="61">
                  <c:v>0.12458900000000001</c:v>
                </c:pt>
                <c:pt idx="62">
                  <c:v>0.12458900000000001</c:v>
                </c:pt>
                <c:pt idx="63">
                  <c:v>0.12458900000000001</c:v>
                </c:pt>
                <c:pt idx="64">
                  <c:v>0.12458900000000001</c:v>
                </c:pt>
                <c:pt idx="65">
                  <c:v>0.12458900000000001</c:v>
                </c:pt>
                <c:pt idx="66">
                  <c:v>0.12458900000000001</c:v>
                </c:pt>
                <c:pt idx="67">
                  <c:v>0.12458900000000001</c:v>
                </c:pt>
                <c:pt idx="68">
                  <c:v>0.12458900000000001</c:v>
                </c:pt>
                <c:pt idx="69">
                  <c:v>0.12458900000000001</c:v>
                </c:pt>
                <c:pt idx="70">
                  <c:v>0.12458900000000001</c:v>
                </c:pt>
                <c:pt idx="71">
                  <c:v>0.12458900000000001</c:v>
                </c:pt>
                <c:pt idx="72">
                  <c:v>0.12458900000000001</c:v>
                </c:pt>
                <c:pt idx="73">
                  <c:v>0.12458900000000001</c:v>
                </c:pt>
                <c:pt idx="74">
                  <c:v>0.12458900000000001</c:v>
                </c:pt>
                <c:pt idx="75">
                  <c:v>0.124584</c:v>
                </c:pt>
                <c:pt idx="76">
                  <c:v>0.124584</c:v>
                </c:pt>
                <c:pt idx="77">
                  <c:v>0.124557</c:v>
                </c:pt>
                <c:pt idx="78">
                  <c:v>0.124557</c:v>
                </c:pt>
                <c:pt idx="79">
                  <c:v>0.124557</c:v>
                </c:pt>
                <c:pt idx="80">
                  <c:v>0.124557</c:v>
                </c:pt>
                <c:pt idx="81">
                  <c:v>0.124557</c:v>
                </c:pt>
                <c:pt idx="82">
                  <c:v>0.124557</c:v>
                </c:pt>
                <c:pt idx="83">
                  <c:v>0.124557</c:v>
                </c:pt>
                <c:pt idx="84">
                  <c:v>0.124557</c:v>
                </c:pt>
                <c:pt idx="85">
                  <c:v>0.124557</c:v>
                </c:pt>
                <c:pt idx="86">
                  <c:v>0.124557</c:v>
                </c:pt>
                <c:pt idx="87">
                  <c:v>0.124557</c:v>
                </c:pt>
                <c:pt idx="88">
                  <c:v>0.124557</c:v>
                </c:pt>
                <c:pt idx="89">
                  <c:v>0.124557</c:v>
                </c:pt>
                <c:pt idx="90">
                  <c:v>0.124557</c:v>
                </c:pt>
                <c:pt idx="91">
                  <c:v>0.124557</c:v>
                </c:pt>
                <c:pt idx="92">
                  <c:v>0.124557</c:v>
                </c:pt>
                <c:pt idx="93">
                  <c:v>0.124557</c:v>
                </c:pt>
                <c:pt idx="94">
                  <c:v>0.124557</c:v>
                </c:pt>
                <c:pt idx="95">
                  <c:v>0.124557</c:v>
                </c:pt>
                <c:pt idx="96">
                  <c:v>0.124557</c:v>
                </c:pt>
                <c:pt idx="97">
                  <c:v>0.124557</c:v>
                </c:pt>
                <c:pt idx="98">
                  <c:v>0.124557</c:v>
                </c:pt>
                <c:pt idx="99">
                  <c:v>0.124557</c:v>
                </c:pt>
                <c:pt idx="100">
                  <c:v>0.124557</c:v>
                </c:pt>
                <c:pt idx="101">
                  <c:v>0.124557</c:v>
                </c:pt>
                <c:pt idx="102">
                  <c:v>0.124557</c:v>
                </c:pt>
                <c:pt idx="103">
                  <c:v>0.124557</c:v>
                </c:pt>
                <c:pt idx="104">
                  <c:v>0.124557</c:v>
                </c:pt>
                <c:pt idx="105">
                  <c:v>0.124557</c:v>
                </c:pt>
                <c:pt idx="106">
                  <c:v>0.124557</c:v>
                </c:pt>
                <c:pt idx="107">
                  <c:v>0.124557</c:v>
                </c:pt>
                <c:pt idx="108">
                  <c:v>0.124557</c:v>
                </c:pt>
                <c:pt idx="109">
                  <c:v>0.124557</c:v>
                </c:pt>
                <c:pt idx="110">
                  <c:v>0.124557</c:v>
                </c:pt>
                <c:pt idx="111">
                  <c:v>0.124557</c:v>
                </c:pt>
                <c:pt idx="112">
                  <c:v>0.124557</c:v>
                </c:pt>
                <c:pt idx="113">
                  <c:v>0.124557</c:v>
                </c:pt>
                <c:pt idx="114">
                  <c:v>0.124557</c:v>
                </c:pt>
                <c:pt idx="115">
                  <c:v>0.124557</c:v>
                </c:pt>
                <c:pt idx="116">
                  <c:v>0.124557</c:v>
                </c:pt>
                <c:pt idx="117">
                  <c:v>0.124557</c:v>
                </c:pt>
                <c:pt idx="118">
                  <c:v>0.124557</c:v>
                </c:pt>
                <c:pt idx="119">
                  <c:v>0.124557</c:v>
                </c:pt>
                <c:pt idx="120">
                  <c:v>0.124557</c:v>
                </c:pt>
                <c:pt idx="121">
                  <c:v>0.124557</c:v>
                </c:pt>
                <c:pt idx="122">
                  <c:v>0.124557</c:v>
                </c:pt>
                <c:pt idx="123">
                  <c:v>0.124557</c:v>
                </c:pt>
                <c:pt idx="124">
                  <c:v>0.124557</c:v>
                </c:pt>
                <c:pt idx="125">
                  <c:v>0.124557</c:v>
                </c:pt>
                <c:pt idx="126">
                  <c:v>0.124557</c:v>
                </c:pt>
                <c:pt idx="127">
                  <c:v>0.124557</c:v>
                </c:pt>
                <c:pt idx="128">
                  <c:v>0.124557</c:v>
                </c:pt>
                <c:pt idx="129">
                  <c:v>0.124557</c:v>
                </c:pt>
                <c:pt idx="130">
                  <c:v>0.124557</c:v>
                </c:pt>
                <c:pt idx="131">
                  <c:v>0.124557</c:v>
                </c:pt>
                <c:pt idx="132">
                  <c:v>0.124557</c:v>
                </c:pt>
                <c:pt idx="133">
                  <c:v>0.124557</c:v>
                </c:pt>
                <c:pt idx="134">
                  <c:v>0.124557</c:v>
                </c:pt>
                <c:pt idx="135">
                  <c:v>0.124557</c:v>
                </c:pt>
                <c:pt idx="136">
                  <c:v>0.124557</c:v>
                </c:pt>
                <c:pt idx="137">
                  <c:v>0.124557</c:v>
                </c:pt>
                <c:pt idx="138">
                  <c:v>0.124557</c:v>
                </c:pt>
                <c:pt idx="139">
                  <c:v>0.124557</c:v>
                </c:pt>
                <c:pt idx="140">
                  <c:v>0.124557</c:v>
                </c:pt>
                <c:pt idx="141">
                  <c:v>0.124557</c:v>
                </c:pt>
                <c:pt idx="142">
                  <c:v>0.124557</c:v>
                </c:pt>
                <c:pt idx="143">
                  <c:v>0.124557</c:v>
                </c:pt>
                <c:pt idx="144">
                  <c:v>0.124557</c:v>
                </c:pt>
                <c:pt idx="145">
                  <c:v>0.124557</c:v>
                </c:pt>
                <c:pt idx="146">
                  <c:v>0.124557</c:v>
                </c:pt>
                <c:pt idx="147">
                  <c:v>0.124557</c:v>
                </c:pt>
                <c:pt idx="148">
                  <c:v>0.124557</c:v>
                </c:pt>
                <c:pt idx="149">
                  <c:v>0.124557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C-4829-B8AB-7645A3F2A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441632"/>
        <c:axId val="619443712"/>
      </c:lineChart>
      <c:catAx>
        <c:axId val="619441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43712"/>
        <c:crosses val="autoZero"/>
        <c:auto val="1"/>
        <c:lblAlgn val="ctr"/>
        <c:lblOffset val="100"/>
        <c:noMultiLvlLbl val="0"/>
      </c:catAx>
      <c:valAx>
        <c:axId val="61944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4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POPULATION</a:t>
            </a:r>
            <a:r>
              <a:rPr lang="en-US" baseline="0"/>
              <a:t> 10 - AVERAGE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Sheet1!$E$6:$E$155</c:f>
              <c:numCache>
                <c:formatCode>General</c:formatCode>
                <c:ptCount val="150"/>
                <c:pt idx="0">
                  <c:v>512.50633300000004</c:v>
                </c:pt>
                <c:pt idx="1">
                  <c:v>456.83972499999999</c:v>
                </c:pt>
                <c:pt idx="2">
                  <c:v>165.164233</c:v>
                </c:pt>
                <c:pt idx="3">
                  <c:v>188.45985099999999</c:v>
                </c:pt>
                <c:pt idx="4">
                  <c:v>80.353926999999999</c:v>
                </c:pt>
                <c:pt idx="5">
                  <c:v>97.501773</c:v>
                </c:pt>
                <c:pt idx="6">
                  <c:v>54.00385</c:v>
                </c:pt>
                <c:pt idx="7">
                  <c:v>142.79282699999999</c:v>
                </c:pt>
                <c:pt idx="8">
                  <c:v>42.180402999999998</c:v>
                </c:pt>
                <c:pt idx="9">
                  <c:v>20.810198</c:v>
                </c:pt>
                <c:pt idx="10">
                  <c:v>252.62145899999999</c:v>
                </c:pt>
                <c:pt idx="11">
                  <c:v>45.525286000000001</c:v>
                </c:pt>
                <c:pt idx="12">
                  <c:v>29.461912999999999</c:v>
                </c:pt>
                <c:pt idx="13">
                  <c:v>3.0282230000000001</c:v>
                </c:pt>
                <c:pt idx="14">
                  <c:v>2.7805960000000001</c:v>
                </c:pt>
                <c:pt idx="15">
                  <c:v>3.4462190000000001</c:v>
                </c:pt>
                <c:pt idx="16">
                  <c:v>113.582269</c:v>
                </c:pt>
                <c:pt idx="17">
                  <c:v>1.7168939999999999</c:v>
                </c:pt>
                <c:pt idx="18">
                  <c:v>1.311963</c:v>
                </c:pt>
                <c:pt idx="19">
                  <c:v>3.0402490000000002</c:v>
                </c:pt>
                <c:pt idx="20">
                  <c:v>1.3043849999999999</c:v>
                </c:pt>
                <c:pt idx="21">
                  <c:v>1.291115</c:v>
                </c:pt>
                <c:pt idx="22">
                  <c:v>5.0253880000000004</c:v>
                </c:pt>
                <c:pt idx="23">
                  <c:v>18.065505999999999</c:v>
                </c:pt>
                <c:pt idx="24">
                  <c:v>1.3085260000000001</c:v>
                </c:pt>
                <c:pt idx="25">
                  <c:v>6.2435900000000002</c:v>
                </c:pt>
                <c:pt idx="26">
                  <c:v>146.080882</c:v>
                </c:pt>
                <c:pt idx="27">
                  <c:v>3.6529929999999999</c:v>
                </c:pt>
                <c:pt idx="28">
                  <c:v>4.5648569999999999</c:v>
                </c:pt>
                <c:pt idx="29">
                  <c:v>3.5417749999999999</c:v>
                </c:pt>
                <c:pt idx="30">
                  <c:v>2.405939</c:v>
                </c:pt>
                <c:pt idx="31">
                  <c:v>1.0676079999999999</c:v>
                </c:pt>
                <c:pt idx="32">
                  <c:v>0.92567200000000005</c:v>
                </c:pt>
                <c:pt idx="33">
                  <c:v>3.7546270000000002</c:v>
                </c:pt>
                <c:pt idx="34">
                  <c:v>1.950691</c:v>
                </c:pt>
                <c:pt idx="35">
                  <c:v>0.44176300000000002</c:v>
                </c:pt>
                <c:pt idx="36">
                  <c:v>0.39946500000000001</c:v>
                </c:pt>
                <c:pt idx="37">
                  <c:v>1.877181</c:v>
                </c:pt>
                <c:pt idx="38">
                  <c:v>0.98990800000000001</c:v>
                </c:pt>
                <c:pt idx="39">
                  <c:v>9.2823259999999994</c:v>
                </c:pt>
                <c:pt idx="40">
                  <c:v>0.65718600000000005</c:v>
                </c:pt>
                <c:pt idx="41">
                  <c:v>0.32059599999999999</c:v>
                </c:pt>
                <c:pt idx="42">
                  <c:v>2.0460029999999998</c:v>
                </c:pt>
                <c:pt idx="43">
                  <c:v>0.301867</c:v>
                </c:pt>
                <c:pt idx="44">
                  <c:v>0.35411700000000002</c:v>
                </c:pt>
                <c:pt idx="45">
                  <c:v>3.6630660000000002</c:v>
                </c:pt>
                <c:pt idx="46">
                  <c:v>0.29146</c:v>
                </c:pt>
                <c:pt idx="47">
                  <c:v>0.47169100000000003</c:v>
                </c:pt>
                <c:pt idx="48">
                  <c:v>1.5336350000000001</c:v>
                </c:pt>
                <c:pt idx="49">
                  <c:v>4.7805049999999998</c:v>
                </c:pt>
                <c:pt idx="50">
                  <c:v>0.842171</c:v>
                </c:pt>
                <c:pt idx="51">
                  <c:v>1.8214790000000001</c:v>
                </c:pt>
                <c:pt idx="52">
                  <c:v>0.30189199999999999</c:v>
                </c:pt>
                <c:pt idx="53">
                  <c:v>0.50786799999999999</c:v>
                </c:pt>
                <c:pt idx="54">
                  <c:v>0.42880499999999999</c:v>
                </c:pt>
                <c:pt idx="55">
                  <c:v>0.35676999999999998</c:v>
                </c:pt>
                <c:pt idx="56">
                  <c:v>0.61917900000000003</c:v>
                </c:pt>
                <c:pt idx="57">
                  <c:v>0.24359700000000001</c:v>
                </c:pt>
                <c:pt idx="58">
                  <c:v>0.81094900000000003</c:v>
                </c:pt>
                <c:pt idx="59">
                  <c:v>7.497439</c:v>
                </c:pt>
                <c:pt idx="60">
                  <c:v>0.82642099999999996</c:v>
                </c:pt>
                <c:pt idx="61">
                  <c:v>0.73993200000000003</c:v>
                </c:pt>
                <c:pt idx="62">
                  <c:v>1.8212980000000001</c:v>
                </c:pt>
                <c:pt idx="63">
                  <c:v>1.9942340000000001</c:v>
                </c:pt>
                <c:pt idx="64">
                  <c:v>0.469914</c:v>
                </c:pt>
                <c:pt idx="65">
                  <c:v>7.7893270000000001</c:v>
                </c:pt>
                <c:pt idx="66">
                  <c:v>0.91182600000000003</c:v>
                </c:pt>
                <c:pt idx="67">
                  <c:v>0.29515200000000003</c:v>
                </c:pt>
                <c:pt idx="68">
                  <c:v>0.21465300000000001</c:v>
                </c:pt>
                <c:pt idx="69">
                  <c:v>0.34427600000000003</c:v>
                </c:pt>
                <c:pt idx="70">
                  <c:v>0.33507900000000002</c:v>
                </c:pt>
                <c:pt idx="71">
                  <c:v>6.2417300000000004</c:v>
                </c:pt>
                <c:pt idx="72">
                  <c:v>1.2715259999999999</c:v>
                </c:pt>
                <c:pt idx="73">
                  <c:v>3.5675840000000001</c:v>
                </c:pt>
                <c:pt idx="74">
                  <c:v>3.3126579999999999</c:v>
                </c:pt>
                <c:pt idx="75">
                  <c:v>1.3131470000000001</c:v>
                </c:pt>
                <c:pt idx="76">
                  <c:v>0.94455599999999995</c:v>
                </c:pt>
                <c:pt idx="77">
                  <c:v>0.30132700000000001</c:v>
                </c:pt>
                <c:pt idx="78">
                  <c:v>4.2954249999999998</c:v>
                </c:pt>
                <c:pt idx="79">
                  <c:v>1.0367090000000001</c:v>
                </c:pt>
                <c:pt idx="80">
                  <c:v>0.89736000000000005</c:v>
                </c:pt>
                <c:pt idx="81">
                  <c:v>0.36312699999999998</c:v>
                </c:pt>
                <c:pt idx="82">
                  <c:v>0.43755100000000002</c:v>
                </c:pt>
                <c:pt idx="83">
                  <c:v>0.79228900000000002</c:v>
                </c:pt>
                <c:pt idx="84">
                  <c:v>6.1961769999999996</c:v>
                </c:pt>
                <c:pt idx="85">
                  <c:v>2.1632799999999999</c:v>
                </c:pt>
                <c:pt idx="86">
                  <c:v>4.8850790000000002</c:v>
                </c:pt>
                <c:pt idx="87">
                  <c:v>0.43170399999999998</c:v>
                </c:pt>
                <c:pt idx="88">
                  <c:v>0.26427099999999998</c:v>
                </c:pt>
                <c:pt idx="89">
                  <c:v>0.96276600000000001</c:v>
                </c:pt>
                <c:pt idx="90">
                  <c:v>1.2465029999999999</c:v>
                </c:pt>
                <c:pt idx="91">
                  <c:v>1.8045949999999999</c:v>
                </c:pt>
                <c:pt idx="92">
                  <c:v>1.135284</c:v>
                </c:pt>
                <c:pt idx="93">
                  <c:v>0.60324999999999995</c:v>
                </c:pt>
                <c:pt idx="94">
                  <c:v>0.80536799999999997</c:v>
                </c:pt>
                <c:pt idx="95">
                  <c:v>2.5603020000000001</c:v>
                </c:pt>
                <c:pt idx="96">
                  <c:v>0.187886</c:v>
                </c:pt>
                <c:pt idx="97">
                  <c:v>0.27450000000000002</c:v>
                </c:pt>
                <c:pt idx="98">
                  <c:v>2.6574140000000002</c:v>
                </c:pt>
                <c:pt idx="99">
                  <c:v>9.7092139999999993</c:v>
                </c:pt>
                <c:pt idx="100">
                  <c:v>0.18893399999999999</c:v>
                </c:pt>
                <c:pt idx="101">
                  <c:v>0.30252600000000002</c:v>
                </c:pt>
                <c:pt idx="102">
                  <c:v>1.1189979999999999</c:v>
                </c:pt>
                <c:pt idx="103">
                  <c:v>0.56196100000000004</c:v>
                </c:pt>
                <c:pt idx="104">
                  <c:v>4.3543250000000002</c:v>
                </c:pt>
                <c:pt idx="105">
                  <c:v>1.2046079999999999</c:v>
                </c:pt>
                <c:pt idx="106">
                  <c:v>0.95043599999999995</c:v>
                </c:pt>
                <c:pt idx="107">
                  <c:v>0.44733099999999998</c:v>
                </c:pt>
                <c:pt idx="108">
                  <c:v>1.8048820000000001</c:v>
                </c:pt>
                <c:pt idx="109">
                  <c:v>1.083297</c:v>
                </c:pt>
                <c:pt idx="110">
                  <c:v>4.2270050000000001</c:v>
                </c:pt>
                <c:pt idx="111">
                  <c:v>1.0798140000000001</c:v>
                </c:pt>
                <c:pt idx="112">
                  <c:v>1.6049420000000001</c:v>
                </c:pt>
                <c:pt idx="113">
                  <c:v>2.8630200000000001</c:v>
                </c:pt>
                <c:pt idx="114">
                  <c:v>3.8918889999999999</c:v>
                </c:pt>
                <c:pt idx="115">
                  <c:v>1.9991730000000001</c:v>
                </c:pt>
                <c:pt idx="116">
                  <c:v>2.826025</c:v>
                </c:pt>
                <c:pt idx="117">
                  <c:v>0.67693999999999999</c:v>
                </c:pt>
                <c:pt idx="118">
                  <c:v>0.66337599999999997</c:v>
                </c:pt>
                <c:pt idx="119">
                  <c:v>0.36269899999999999</c:v>
                </c:pt>
                <c:pt idx="120">
                  <c:v>0.46434700000000001</c:v>
                </c:pt>
                <c:pt idx="121">
                  <c:v>0.26917000000000002</c:v>
                </c:pt>
                <c:pt idx="122">
                  <c:v>0.54926299999999995</c:v>
                </c:pt>
                <c:pt idx="123">
                  <c:v>0.43448199999999998</c:v>
                </c:pt>
                <c:pt idx="124">
                  <c:v>12.207488</c:v>
                </c:pt>
                <c:pt idx="125">
                  <c:v>0.88677300000000003</c:v>
                </c:pt>
                <c:pt idx="126">
                  <c:v>1.606158</c:v>
                </c:pt>
                <c:pt idx="127">
                  <c:v>1.3091710000000001</c:v>
                </c:pt>
                <c:pt idx="128">
                  <c:v>3.6986680000000001</c:v>
                </c:pt>
                <c:pt idx="129">
                  <c:v>0.469918</c:v>
                </c:pt>
                <c:pt idx="130">
                  <c:v>0.82283200000000001</c:v>
                </c:pt>
                <c:pt idx="131">
                  <c:v>1.1047180000000001</c:v>
                </c:pt>
                <c:pt idx="132">
                  <c:v>0.491753</c:v>
                </c:pt>
                <c:pt idx="133">
                  <c:v>0.194829</c:v>
                </c:pt>
                <c:pt idx="134">
                  <c:v>5.303299</c:v>
                </c:pt>
                <c:pt idx="135">
                  <c:v>2.1829459999999998</c:v>
                </c:pt>
                <c:pt idx="136">
                  <c:v>1.362587</c:v>
                </c:pt>
                <c:pt idx="137">
                  <c:v>185.53394900000001</c:v>
                </c:pt>
                <c:pt idx="138">
                  <c:v>0.57549099999999997</c:v>
                </c:pt>
                <c:pt idx="139">
                  <c:v>0.563886</c:v>
                </c:pt>
                <c:pt idx="140">
                  <c:v>0.73524400000000001</c:v>
                </c:pt>
                <c:pt idx="141">
                  <c:v>0.36389199999999999</c:v>
                </c:pt>
                <c:pt idx="142">
                  <c:v>2.8465210000000001</c:v>
                </c:pt>
                <c:pt idx="143">
                  <c:v>1.137238</c:v>
                </c:pt>
                <c:pt idx="144">
                  <c:v>1.1550990000000001</c:v>
                </c:pt>
                <c:pt idx="145">
                  <c:v>0.61122100000000001</c:v>
                </c:pt>
                <c:pt idx="146">
                  <c:v>1.8160559999999999</c:v>
                </c:pt>
                <c:pt idx="147">
                  <c:v>0.81034700000000004</c:v>
                </c:pt>
                <c:pt idx="148">
                  <c:v>0.67806699999999998</c:v>
                </c:pt>
                <c:pt idx="149">
                  <c:v>2.3206639999999998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B-4E9F-8A48-99CB65D65040}"/>
            </c:ext>
          </c:extLst>
        </c:ser>
        <c:ser>
          <c:idx val="1"/>
          <c:order val="1"/>
          <c:tx>
            <c:v>ROUND 2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Sheet1!$G$6:$G$155</c:f>
              <c:numCache>
                <c:formatCode>General</c:formatCode>
                <c:ptCount val="150"/>
                <c:pt idx="0">
                  <c:v>385.570966</c:v>
                </c:pt>
                <c:pt idx="1">
                  <c:v>144.948364</c:v>
                </c:pt>
                <c:pt idx="2">
                  <c:v>19.991713000000001</c:v>
                </c:pt>
                <c:pt idx="3">
                  <c:v>5.0187530000000002</c:v>
                </c:pt>
                <c:pt idx="4">
                  <c:v>3.8995579999999999</c:v>
                </c:pt>
                <c:pt idx="5">
                  <c:v>3.3930720000000001</c:v>
                </c:pt>
                <c:pt idx="6">
                  <c:v>2.644555</c:v>
                </c:pt>
                <c:pt idx="7">
                  <c:v>2.187459</c:v>
                </c:pt>
                <c:pt idx="8">
                  <c:v>1.7142919999999999</c:v>
                </c:pt>
                <c:pt idx="9">
                  <c:v>5.3745979999999998</c:v>
                </c:pt>
                <c:pt idx="10">
                  <c:v>0.89164100000000002</c:v>
                </c:pt>
                <c:pt idx="11">
                  <c:v>5.451727</c:v>
                </c:pt>
                <c:pt idx="12">
                  <c:v>0.81316900000000003</c:v>
                </c:pt>
                <c:pt idx="13">
                  <c:v>0.58113599999999999</c:v>
                </c:pt>
                <c:pt idx="14">
                  <c:v>0.61102999999999996</c:v>
                </c:pt>
                <c:pt idx="15">
                  <c:v>1.078703</c:v>
                </c:pt>
                <c:pt idx="16">
                  <c:v>0.67511299999999996</c:v>
                </c:pt>
                <c:pt idx="17">
                  <c:v>1.1121110000000001</c:v>
                </c:pt>
                <c:pt idx="18">
                  <c:v>0.47551300000000002</c:v>
                </c:pt>
                <c:pt idx="19">
                  <c:v>3.085172</c:v>
                </c:pt>
                <c:pt idx="20">
                  <c:v>1.267271</c:v>
                </c:pt>
                <c:pt idx="21">
                  <c:v>21.838296</c:v>
                </c:pt>
                <c:pt idx="22">
                  <c:v>0.78020999999999996</c:v>
                </c:pt>
                <c:pt idx="23">
                  <c:v>2.3367270000000002</c:v>
                </c:pt>
                <c:pt idx="24">
                  <c:v>0.95667899999999995</c:v>
                </c:pt>
                <c:pt idx="25">
                  <c:v>1.3307249999999999</c:v>
                </c:pt>
                <c:pt idx="26">
                  <c:v>0.423485</c:v>
                </c:pt>
                <c:pt idx="27">
                  <c:v>0.60658699999999999</c:v>
                </c:pt>
                <c:pt idx="28">
                  <c:v>1.172558</c:v>
                </c:pt>
                <c:pt idx="29">
                  <c:v>0.50725100000000001</c:v>
                </c:pt>
                <c:pt idx="30">
                  <c:v>0.78017199999999998</c:v>
                </c:pt>
                <c:pt idx="31">
                  <c:v>0.78093800000000002</c:v>
                </c:pt>
                <c:pt idx="32">
                  <c:v>0.761571</c:v>
                </c:pt>
                <c:pt idx="33">
                  <c:v>0.47942000000000001</c:v>
                </c:pt>
                <c:pt idx="34">
                  <c:v>0.35721799999999998</c:v>
                </c:pt>
                <c:pt idx="35">
                  <c:v>0.55366899999999997</c:v>
                </c:pt>
                <c:pt idx="36">
                  <c:v>0.58699699999999999</c:v>
                </c:pt>
                <c:pt idx="37">
                  <c:v>0.411103</c:v>
                </c:pt>
                <c:pt idx="38">
                  <c:v>0.55500000000000005</c:v>
                </c:pt>
                <c:pt idx="39">
                  <c:v>0.60496099999999997</c:v>
                </c:pt>
                <c:pt idx="40">
                  <c:v>5.4137120000000003</c:v>
                </c:pt>
                <c:pt idx="41">
                  <c:v>4.9534669999999998</c:v>
                </c:pt>
                <c:pt idx="42">
                  <c:v>0.41294399999999998</c:v>
                </c:pt>
                <c:pt idx="43">
                  <c:v>0.45849800000000002</c:v>
                </c:pt>
                <c:pt idx="44">
                  <c:v>0.37112600000000001</c:v>
                </c:pt>
                <c:pt idx="45">
                  <c:v>1.2602770000000001</c:v>
                </c:pt>
                <c:pt idx="46">
                  <c:v>0.40988000000000002</c:v>
                </c:pt>
                <c:pt idx="47">
                  <c:v>0.45337300000000003</c:v>
                </c:pt>
                <c:pt idx="48">
                  <c:v>1.2436739999999999</c:v>
                </c:pt>
                <c:pt idx="49">
                  <c:v>1.677773</c:v>
                </c:pt>
                <c:pt idx="50">
                  <c:v>3.641356</c:v>
                </c:pt>
                <c:pt idx="51">
                  <c:v>0.49146299999999998</c:v>
                </c:pt>
                <c:pt idx="52">
                  <c:v>0.66747699999999999</c:v>
                </c:pt>
                <c:pt idx="53">
                  <c:v>0.75702000000000003</c:v>
                </c:pt>
                <c:pt idx="54">
                  <c:v>1.265279</c:v>
                </c:pt>
                <c:pt idx="55">
                  <c:v>0.522536</c:v>
                </c:pt>
                <c:pt idx="56">
                  <c:v>0.30595499999999998</c:v>
                </c:pt>
                <c:pt idx="57">
                  <c:v>0.472717</c:v>
                </c:pt>
                <c:pt idx="58">
                  <c:v>2.951028</c:v>
                </c:pt>
                <c:pt idx="59">
                  <c:v>12.595093</c:v>
                </c:pt>
                <c:pt idx="60">
                  <c:v>0.37370300000000001</c:v>
                </c:pt>
                <c:pt idx="61">
                  <c:v>0.83695299999999995</c:v>
                </c:pt>
                <c:pt idx="62">
                  <c:v>3.4928379999999999</c:v>
                </c:pt>
                <c:pt idx="63">
                  <c:v>0.44304300000000002</c:v>
                </c:pt>
                <c:pt idx="64">
                  <c:v>0.72112699999999996</c:v>
                </c:pt>
                <c:pt idx="65">
                  <c:v>0.211733</c:v>
                </c:pt>
                <c:pt idx="66">
                  <c:v>1.414766</c:v>
                </c:pt>
                <c:pt idx="67">
                  <c:v>2.4015819999999999</c:v>
                </c:pt>
                <c:pt idx="68">
                  <c:v>0.37422800000000001</c:v>
                </c:pt>
                <c:pt idx="69">
                  <c:v>1.2623340000000001</c:v>
                </c:pt>
                <c:pt idx="70">
                  <c:v>2.481525</c:v>
                </c:pt>
                <c:pt idx="71">
                  <c:v>1.713263</c:v>
                </c:pt>
                <c:pt idx="72">
                  <c:v>0.92343699999999995</c:v>
                </c:pt>
                <c:pt idx="73">
                  <c:v>0.48309800000000003</c:v>
                </c:pt>
                <c:pt idx="74">
                  <c:v>0.81878899999999999</c:v>
                </c:pt>
                <c:pt idx="75">
                  <c:v>2.1904089999999998</c:v>
                </c:pt>
                <c:pt idx="76">
                  <c:v>68.220918999999995</c:v>
                </c:pt>
                <c:pt idx="77">
                  <c:v>0.93044499999999997</c:v>
                </c:pt>
                <c:pt idx="78">
                  <c:v>6.8798919999999999</c:v>
                </c:pt>
                <c:pt idx="79">
                  <c:v>0.40161000000000002</c:v>
                </c:pt>
                <c:pt idx="80">
                  <c:v>3.3966590000000001</c:v>
                </c:pt>
                <c:pt idx="81">
                  <c:v>3.1072630000000001</c:v>
                </c:pt>
                <c:pt idx="82">
                  <c:v>4.3551120000000001</c:v>
                </c:pt>
                <c:pt idx="83">
                  <c:v>4.3772960000000003</c:v>
                </c:pt>
                <c:pt idx="84">
                  <c:v>0.84746100000000002</c:v>
                </c:pt>
                <c:pt idx="85">
                  <c:v>1.3291729999999999</c:v>
                </c:pt>
                <c:pt idx="86">
                  <c:v>3.9620169999999999</c:v>
                </c:pt>
                <c:pt idx="87">
                  <c:v>1.998901</c:v>
                </c:pt>
                <c:pt idx="88">
                  <c:v>0.91454000000000002</c:v>
                </c:pt>
                <c:pt idx="89">
                  <c:v>0.48217500000000002</c:v>
                </c:pt>
                <c:pt idx="90">
                  <c:v>6.443136</c:v>
                </c:pt>
                <c:pt idx="91">
                  <c:v>0.34896899999999997</c:v>
                </c:pt>
                <c:pt idx="92">
                  <c:v>5.2282659999999996</c:v>
                </c:pt>
                <c:pt idx="93">
                  <c:v>2.2081089999999999</c:v>
                </c:pt>
                <c:pt idx="94">
                  <c:v>1.2552970000000001</c:v>
                </c:pt>
                <c:pt idx="95">
                  <c:v>4.7244320000000002</c:v>
                </c:pt>
                <c:pt idx="96">
                  <c:v>0.90903599999999996</c:v>
                </c:pt>
                <c:pt idx="97">
                  <c:v>5.8600250000000003</c:v>
                </c:pt>
                <c:pt idx="98">
                  <c:v>3.9941460000000002</c:v>
                </c:pt>
                <c:pt idx="99">
                  <c:v>2.022443</c:v>
                </c:pt>
                <c:pt idx="100">
                  <c:v>0.65095000000000003</c:v>
                </c:pt>
                <c:pt idx="101">
                  <c:v>14.122814999999999</c:v>
                </c:pt>
                <c:pt idx="102">
                  <c:v>1.232218</c:v>
                </c:pt>
                <c:pt idx="103">
                  <c:v>6.2494069999999997</c:v>
                </c:pt>
                <c:pt idx="104">
                  <c:v>7.5895599999999996</c:v>
                </c:pt>
                <c:pt idx="105">
                  <c:v>1.1809689999999999</c:v>
                </c:pt>
                <c:pt idx="106">
                  <c:v>0.79752100000000004</c:v>
                </c:pt>
                <c:pt idx="107">
                  <c:v>0.270534</c:v>
                </c:pt>
                <c:pt idx="108">
                  <c:v>1.3892800000000001</c:v>
                </c:pt>
                <c:pt idx="109">
                  <c:v>1.91282</c:v>
                </c:pt>
                <c:pt idx="110">
                  <c:v>3.5388000000000002</c:v>
                </c:pt>
                <c:pt idx="111">
                  <c:v>2.5868319999999998</c:v>
                </c:pt>
                <c:pt idx="112">
                  <c:v>1.5987370000000001</c:v>
                </c:pt>
                <c:pt idx="113">
                  <c:v>1.5104660000000001</c:v>
                </c:pt>
                <c:pt idx="114">
                  <c:v>7.236764</c:v>
                </c:pt>
                <c:pt idx="115">
                  <c:v>0.42888900000000002</c:v>
                </c:pt>
                <c:pt idx="116">
                  <c:v>2.7590119999999998</c:v>
                </c:pt>
                <c:pt idx="117">
                  <c:v>1.4140170000000001</c:v>
                </c:pt>
                <c:pt idx="118">
                  <c:v>2.5427369999999998</c:v>
                </c:pt>
                <c:pt idx="119">
                  <c:v>2.435438</c:v>
                </c:pt>
                <c:pt idx="120">
                  <c:v>3.2392609999999999</c:v>
                </c:pt>
                <c:pt idx="121">
                  <c:v>3.8144450000000001</c:v>
                </c:pt>
                <c:pt idx="122">
                  <c:v>3.5962390000000002</c:v>
                </c:pt>
                <c:pt idx="123">
                  <c:v>0.32890000000000003</c:v>
                </c:pt>
                <c:pt idx="124">
                  <c:v>1.45716</c:v>
                </c:pt>
                <c:pt idx="125">
                  <c:v>1.395321</c:v>
                </c:pt>
                <c:pt idx="126">
                  <c:v>5.2028489999999996</c:v>
                </c:pt>
                <c:pt idx="127">
                  <c:v>2.0095860000000001</c:v>
                </c:pt>
                <c:pt idx="128">
                  <c:v>2.5781869999999998</c:v>
                </c:pt>
                <c:pt idx="129">
                  <c:v>10.360676</c:v>
                </c:pt>
                <c:pt idx="130">
                  <c:v>9.2829619999999995</c:v>
                </c:pt>
                <c:pt idx="131">
                  <c:v>4.0711310000000003</c:v>
                </c:pt>
                <c:pt idx="132">
                  <c:v>1.061485</c:v>
                </c:pt>
                <c:pt idx="133">
                  <c:v>0.75514400000000004</c:v>
                </c:pt>
                <c:pt idx="134">
                  <c:v>0.25853199999999998</c:v>
                </c:pt>
                <c:pt idx="135">
                  <c:v>2.660927</c:v>
                </c:pt>
                <c:pt idx="136">
                  <c:v>0.48277900000000001</c:v>
                </c:pt>
                <c:pt idx="137">
                  <c:v>0.80862500000000004</c:v>
                </c:pt>
                <c:pt idx="138">
                  <c:v>2.2830859999999999</c:v>
                </c:pt>
                <c:pt idx="139">
                  <c:v>0.23921300000000001</c:v>
                </c:pt>
                <c:pt idx="140">
                  <c:v>0.95297299999999996</c:v>
                </c:pt>
                <c:pt idx="141">
                  <c:v>4.0962940000000003</c:v>
                </c:pt>
                <c:pt idx="142">
                  <c:v>1.014966</c:v>
                </c:pt>
                <c:pt idx="143">
                  <c:v>1.5065329999999999</c:v>
                </c:pt>
                <c:pt idx="144">
                  <c:v>1.48746</c:v>
                </c:pt>
                <c:pt idx="145">
                  <c:v>1.665964</c:v>
                </c:pt>
                <c:pt idx="146">
                  <c:v>0.46507700000000002</c:v>
                </c:pt>
                <c:pt idx="147">
                  <c:v>5.22004</c:v>
                </c:pt>
                <c:pt idx="148">
                  <c:v>2.0916800000000002</c:v>
                </c:pt>
                <c:pt idx="149">
                  <c:v>5.9368550000000004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B-4E9F-8A48-99CB65D65040}"/>
            </c:ext>
          </c:extLst>
        </c:ser>
        <c:ser>
          <c:idx val="2"/>
          <c:order val="2"/>
          <c:tx>
            <c:v>ROUND 3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Sheet1!$I$6:$I$155</c:f>
              <c:numCache>
                <c:formatCode>General</c:formatCode>
                <c:ptCount val="150"/>
                <c:pt idx="0">
                  <c:v>298.060406</c:v>
                </c:pt>
                <c:pt idx="1">
                  <c:v>305.94411000000002</c:v>
                </c:pt>
                <c:pt idx="2">
                  <c:v>122.43052</c:v>
                </c:pt>
                <c:pt idx="3">
                  <c:v>81.216233000000003</c:v>
                </c:pt>
                <c:pt idx="4">
                  <c:v>16.783169000000001</c:v>
                </c:pt>
                <c:pt idx="5">
                  <c:v>7.8470639999999996</c:v>
                </c:pt>
                <c:pt idx="6">
                  <c:v>20.209499000000001</c:v>
                </c:pt>
                <c:pt idx="7">
                  <c:v>14.217795000000001</c:v>
                </c:pt>
                <c:pt idx="8">
                  <c:v>3.385669</c:v>
                </c:pt>
                <c:pt idx="9">
                  <c:v>1.8557699999999999</c:v>
                </c:pt>
                <c:pt idx="10">
                  <c:v>2.5683560000000001</c:v>
                </c:pt>
                <c:pt idx="11">
                  <c:v>1.566821</c:v>
                </c:pt>
                <c:pt idx="12">
                  <c:v>1.427224</c:v>
                </c:pt>
                <c:pt idx="13">
                  <c:v>6.1666800000000004</c:v>
                </c:pt>
                <c:pt idx="14">
                  <c:v>1.342109</c:v>
                </c:pt>
                <c:pt idx="15">
                  <c:v>0.69663799999999998</c:v>
                </c:pt>
                <c:pt idx="16">
                  <c:v>1.721252</c:v>
                </c:pt>
                <c:pt idx="17">
                  <c:v>1.069156</c:v>
                </c:pt>
                <c:pt idx="18">
                  <c:v>0.76143400000000006</c:v>
                </c:pt>
                <c:pt idx="19">
                  <c:v>1.64036</c:v>
                </c:pt>
                <c:pt idx="20">
                  <c:v>0.56967400000000001</c:v>
                </c:pt>
                <c:pt idx="21">
                  <c:v>0.57041299999999995</c:v>
                </c:pt>
                <c:pt idx="22">
                  <c:v>0.81654000000000004</c:v>
                </c:pt>
                <c:pt idx="23">
                  <c:v>2.586357</c:v>
                </c:pt>
                <c:pt idx="24">
                  <c:v>0.56535199999999997</c:v>
                </c:pt>
                <c:pt idx="25">
                  <c:v>0.58372299999999999</c:v>
                </c:pt>
                <c:pt idx="26">
                  <c:v>0.46451999999999999</c:v>
                </c:pt>
                <c:pt idx="27">
                  <c:v>1.0515270000000001</c:v>
                </c:pt>
                <c:pt idx="28">
                  <c:v>0.79000999999999999</c:v>
                </c:pt>
                <c:pt idx="29">
                  <c:v>1.350538</c:v>
                </c:pt>
                <c:pt idx="30">
                  <c:v>1.651524</c:v>
                </c:pt>
                <c:pt idx="31">
                  <c:v>0.98123800000000005</c:v>
                </c:pt>
                <c:pt idx="32">
                  <c:v>1.2256359999999999</c:v>
                </c:pt>
                <c:pt idx="33">
                  <c:v>7.9512010000000002</c:v>
                </c:pt>
                <c:pt idx="34">
                  <c:v>1.616754</c:v>
                </c:pt>
                <c:pt idx="35">
                  <c:v>1.6099760000000001</c:v>
                </c:pt>
                <c:pt idx="36">
                  <c:v>0.18817700000000001</c:v>
                </c:pt>
                <c:pt idx="37">
                  <c:v>0.236988</c:v>
                </c:pt>
                <c:pt idx="38">
                  <c:v>6.3384729999999996</c:v>
                </c:pt>
                <c:pt idx="39">
                  <c:v>0.35086600000000001</c:v>
                </c:pt>
                <c:pt idx="40">
                  <c:v>0.26385700000000001</c:v>
                </c:pt>
                <c:pt idx="41">
                  <c:v>0.32213900000000001</c:v>
                </c:pt>
                <c:pt idx="42">
                  <c:v>0.19054499999999999</c:v>
                </c:pt>
                <c:pt idx="43">
                  <c:v>7.9587250000000003</c:v>
                </c:pt>
                <c:pt idx="44">
                  <c:v>0.32985700000000001</c:v>
                </c:pt>
                <c:pt idx="45">
                  <c:v>7.4117519999999999</c:v>
                </c:pt>
                <c:pt idx="46">
                  <c:v>0.67433699999999996</c:v>
                </c:pt>
                <c:pt idx="47">
                  <c:v>1.0856330000000001</c:v>
                </c:pt>
                <c:pt idx="48">
                  <c:v>0.786466</c:v>
                </c:pt>
                <c:pt idx="49">
                  <c:v>0.26343299999999997</c:v>
                </c:pt>
                <c:pt idx="50">
                  <c:v>15.414788</c:v>
                </c:pt>
                <c:pt idx="51">
                  <c:v>0.48184300000000002</c:v>
                </c:pt>
                <c:pt idx="52">
                  <c:v>0.33516699999999999</c:v>
                </c:pt>
                <c:pt idx="53">
                  <c:v>1.478966</c:v>
                </c:pt>
                <c:pt idx="54">
                  <c:v>0.38402700000000001</c:v>
                </c:pt>
                <c:pt idx="55">
                  <c:v>16.639040999999999</c:v>
                </c:pt>
                <c:pt idx="56">
                  <c:v>1.7566999999999999</c:v>
                </c:pt>
                <c:pt idx="57">
                  <c:v>0.41169800000000001</c:v>
                </c:pt>
                <c:pt idx="58">
                  <c:v>0.28687400000000002</c:v>
                </c:pt>
                <c:pt idx="59">
                  <c:v>1.645937</c:v>
                </c:pt>
                <c:pt idx="60">
                  <c:v>0.13823299999999999</c:v>
                </c:pt>
                <c:pt idx="61">
                  <c:v>1.706817</c:v>
                </c:pt>
                <c:pt idx="62">
                  <c:v>0.95092699999999997</c:v>
                </c:pt>
                <c:pt idx="63">
                  <c:v>1.281353</c:v>
                </c:pt>
                <c:pt idx="64">
                  <c:v>0.34045999999999998</c:v>
                </c:pt>
                <c:pt idx="65">
                  <c:v>1.3093809999999999</c:v>
                </c:pt>
                <c:pt idx="66">
                  <c:v>0.83166099999999998</c:v>
                </c:pt>
                <c:pt idx="67">
                  <c:v>2.9034499999999999</c:v>
                </c:pt>
                <c:pt idx="68">
                  <c:v>0.30820500000000001</c:v>
                </c:pt>
                <c:pt idx="69">
                  <c:v>0.14473800000000001</c:v>
                </c:pt>
                <c:pt idx="70">
                  <c:v>0.223608</c:v>
                </c:pt>
                <c:pt idx="71">
                  <c:v>0.373919</c:v>
                </c:pt>
                <c:pt idx="72">
                  <c:v>37.980383000000003</c:v>
                </c:pt>
                <c:pt idx="73">
                  <c:v>1.240475</c:v>
                </c:pt>
                <c:pt idx="74">
                  <c:v>1.2198199999999999</c:v>
                </c:pt>
                <c:pt idx="75">
                  <c:v>1.802273</c:v>
                </c:pt>
                <c:pt idx="76">
                  <c:v>0.45720300000000003</c:v>
                </c:pt>
                <c:pt idx="77">
                  <c:v>1.190034</c:v>
                </c:pt>
                <c:pt idx="78">
                  <c:v>1.367162</c:v>
                </c:pt>
                <c:pt idx="79">
                  <c:v>0.67926299999999995</c:v>
                </c:pt>
                <c:pt idx="80">
                  <c:v>20.102481000000001</c:v>
                </c:pt>
                <c:pt idx="81">
                  <c:v>13.195335999999999</c:v>
                </c:pt>
                <c:pt idx="82">
                  <c:v>0.35891899999999999</c:v>
                </c:pt>
                <c:pt idx="83">
                  <c:v>3.306025</c:v>
                </c:pt>
                <c:pt idx="84">
                  <c:v>1.0684419999999999</c:v>
                </c:pt>
                <c:pt idx="85">
                  <c:v>0.93557699999999999</c:v>
                </c:pt>
                <c:pt idx="86">
                  <c:v>0.36862499999999998</c:v>
                </c:pt>
                <c:pt idx="87">
                  <c:v>0.83782100000000004</c:v>
                </c:pt>
                <c:pt idx="88">
                  <c:v>1.349003</c:v>
                </c:pt>
                <c:pt idx="89">
                  <c:v>0.72337200000000001</c:v>
                </c:pt>
                <c:pt idx="90">
                  <c:v>0.99557899999999999</c:v>
                </c:pt>
                <c:pt idx="91">
                  <c:v>0.46911199999999997</c:v>
                </c:pt>
                <c:pt idx="92">
                  <c:v>0.21968199999999999</c:v>
                </c:pt>
                <c:pt idx="93">
                  <c:v>0.49833</c:v>
                </c:pt>
                <c:pt idx="94">
                  <c:v>9.2134330000000002</c:v>
                </c:pt>
                <c:pt idx="95">
                  <c:v>0.74667099999999997</c:v>
                </c:pt>
                <c:pt idx="96">
                  <c:v>0.62948899999999997</c:v>
                </c:pt>
                <c:pt idx="97">
                  <c:v>0.64785099999999995</c:v>
                </c:pt>
                <c:pt idx="98">
                  <c:v>1.9728300000000001</c:v>
                </c:pt>
                <c:pt idx="99">
                  <c:v>0.40485100000000002</c:v>
                </c:pt>
                <c:pt idx="100">
                  <c:v>0.995668</c:v>
                </c:pt>
                <c:pt idx="101">
                  <c:v>0.94171499999999997</c:v>
                </c:pt>
                <c:pt idx="102">
                  <c:v>4.6103230000000002</c:v>
                </c:pt>
                <c:pt idx="103">
                  <c:v>1.8277600000000001</c:v>
                </c:pt>
                <c:pt idx="104">
                  <c:v>1.5522830000000001</c:v>
                </c:pt>
                <c:pt idx="105">
                  <c:v>1.34971</c:v>
                </c:pt>
                <c:pt idx="106">
                  <c:v>0.18984599999999999</c:v>
                </c:pt>
                <c:pt idx="107">
                  <c:v>11.189410000000001</c:v>
                </c:pt>
                <c:pt idx="108">
                  <c:v>6.9304309999999996</c:v>
                </c:pt>
                <c:pt idx="109">
                  <c:v>1.590069</c:v>
                </c:pt>
                <c:pt idx="110">
                  <c:v>2.9247209999999999</c:v>
                </c:pt>
                <c:pt idx="111">
                  <c:v>0.48529499999999998</c:v>
                </c:pt>
                <c:pt idx="112">
                  <c:v>0.84943299999999999</c:v>
                </c:pt>
                <c:pt idx="113">
                  <c:v>0.14032900000000001</c:v>
                </c:pt>
                <c:pt idx="114">
                  <c:v>2.6183730000000001</c:v>
                </c:pt>
                <c:pt idx="115">
                  <c:v>0.59941999999999995</c:v>
                </c:pt>
                <c:pt idx="116">
                  <c:v>1.4902850000000001</c:v>
                </c:pt>
                <c:pt idx="117">
                  <c:v>0.58788799999999997</c:v>
                </c:pt>
                <c:pt idx="118">
                  <c:v>0.31075000000000003</c:v>
                </c:pt>
                <c:pt idx="119">
                  <c:v>0.81639600000000001</c:v>
                </c:pt>
                <c:pt idx="120">
                  <c:v>0.18567700000000001</c:v>
                </c:pt>
                <c:pt idx="121">
                  <c:v>0.32517699999999999</c:v>
                </c:pt>
                <c:pt idx="122">
                  <c:v>0.38767699999999999</c:v>
                </c:pt>
                <c:pt idx="123">
                  <c:v>0.28884199999999999</c:v>
                </c:pt>
                <c:pt idx="124">
                  <c:v>0.48131299999999999</c:v>
                </c:pt>
                <c:pt idx="125">
                  <c:v>0.66033200000000003</c:v>
                </c:pt>
                <c:pt idx="126">
                  <c:v>3.1567759999999998</c:v>
                </c:pt>
                <c:pt idx="127">
                  <c:v>0.365041</c:v>
                </c:pt>
                <c:pt idx="128">
                  <c:v>0.75221499999999997</c:v>
                </c:pt>
                <c:pt idx="129">
                  <c:v>0.45322299999999999</c:v>
                </c:pt>
                <c:pt idx="130">
                  <c:v>2.77983</c:v>
                </c:pt>
                <c:pt idx="131">
                  <c:v>0.54865399999999998</c:v>
                </c:pt>
                <c:pt idx="132">
                  <c:v>2.5128170000000001</c:v>
                </c:pt>
                <c:pt idx="133">
                  <c:v>0.309998</c:v>
                </c:pt>
                <c:pt idx="134">
                  <c:v>1.67428</c:v>
                </c:pt>
                <c:pt idx="135">
                  <c:v>0.90657399999999999</c:v>
                </c:pt>
                <c:pt idx="136">
                  <c:v>3.4652810000000001</c:v>
                </c:pt>
                <c:pt idx="137">
                  <c:v>1.4665319999999999</c:v>
                </c:pt>
                <c:pt idx="138">
                  <c:v>0.68779599999999996</c:v>
                </c:pt>
                <c:pt idx="139">
                  <c:v>1.7708109999999999</c:v>
                </c:pt>
                <c:pt idx="140">
                  <c:v>0.53880600000000001</c:v>
                </c:pt>
                <c:pt idx="141">
                  <c:v>0.42965700000000001</c:v>
                </c:pt>
                <c:pt idx="142">
                  <c:v>18.465119000000001</c:v>
                </c:pt>
                <c:pt idx="143">
                  <c:v>1.370026</c:v>
                </c:pt>
                <c:pt idx="144">
                  <c:v>0.309643</c:v>
                </c:pt>
                <c:pt idx="145">
                  <c:v>0.37853199999999998</c:v>
                </c:pt>
                <c:pt idx="146">
                  <c:v>0.88618200000000003</c:v>
                </c:pt>
                <c:pt idx="147">
                  <c:v>0.32857700000000001</c:v>
                </c:pt>
                <c:pt idx="148">
                  <c:v>0.43709300000000001</c:v>
                </c:pt>
                <c:pt idx="149">
                  <c:v>0.330347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B-4E9F-8A48-99CB65D65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831952"/>
        <c:axId val="567832368"/>
      </c:lineChart>
      <c:catAx>
        <c:axId val="567831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32368"/>
        <c:crosses val="autoZero"/>
        <c:auto val="1"/>
        <c:lblAlgn val="ctr"/>
        <c:lblOffset val="100"/>
        <c:noMultiLvlLbl val="0"/>
      </c:catAx>
      <c:valAx>
        <c:axId val="56783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3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POPULATION 50 -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Sheet1!$M$6:$M$155</c:f>
              <c:numCache>
                <c:formatCode>General</c:formatCode>
                <c:ptCount val="150"/>
                <c:pt idx="0">
                  <c:v>406.99643600000002</c:v>
                </c:pt>
                <c:pt idx="1">
                  <c:v>140.14260300000001</c:v>
                </c:pt>
                <c:pt idx="2">
                  <c:v>67.437344999999993</c:v>
                </c:pt>
                <c:pt idx="3">
                  <c:v>86.2256</c:v>
                </c:pt>
                <c:pt idx="4">
                  <c:v>33.475527999999997</c:v>
                </c:pt>
                <c:pt idx="5">
                  <c:v>127.257499</c:v>
                </c:pt>
                <c:pt idx="6">
                  <c:v>16.375025000000001</c:v>
                </c:pt>
                <c:pt idx="7">
                  <c:v>15.487335</c:v>
                </c:pt>
                <c:pt idx="8">
                  <c:v>20.687619000000002</c:v>
                </c:pt>
                <c:pt idx="9">
                  <c:v>13.382657999999999</c:v>
                </c:pt>
                <c:pt idx="10">
                  <c:v>13.672382000000001</c:v>
                </c:pt>
                <c:pt idx="11">
                  <c:v>18.388862</c:v>
                </c:pt>
                <c:pt idx="12">
                  <c:v>6.3840839999999996</c:v>
                </c:pt>
                <c:pt idx="13">
                  <c:v>7.4936230000000004</c:v>
                </c:pt>
                <c:pt idx="14">
                  <c:v>4.2749420000000002</c:v>
                </c:pt>
                <c:pt idx="15">
                  <c:v>14.837745</c:v>
                </c:pt>
                <c:pt idx="16">
                  <c:v>8.6965140000000005</c:v>
                </c:pt>
                <c:pt idx="17">
                  <c:v>5.3822710000000002</c:v>
                </c:pt>
                <c:pt idx="18">
                  <c:v>7.549175</c:v>
                </c:pt>
                <c:pt idx="19">
                  <c:v>9.0251450000000002</c:v>
                </c:pt>
                <c:pt idx="20">
                  <c:v>5.917421</c:v>
                </c:pt>
                <c:pt idx="21">
                  <c:v>2.362463</c:v>
                </c:pt>
                <c:pt idx="22">
                  <c:v>7.1290589999999998</c:v>
                </c:pt>
                <c:pt idx="23">
                  <c:v>4.0301460000000002</c:v>
                </c:pt>
                <c:pt idx="24">
                  <c:v>5.0445140000000004</c:v>
                </c:pt>
                <c:pt idx="25">
                  <c:v>0.99176600000000004</c:v>
                </c:pt>
                <c:pt idx="26">
                  <c:v>1.5428599999999999</c:v>
                </c:pt>
                <c:pt idx="27">
                  <c:v>0.59537200000000001</c:v>
                </c:pt>
                <c:pt idx="28">
                  <c:v>4.1746460000000001</c:v>
                </c:pt>
                <c:pt idx="29">
                  <c:v>1.593934</c:v>
                </c:pt>
                <c:pt idx="30">
                  <c:v>1.3148569999999999</c:v>
                </c:pt>
                <c:pt idx="31">
                  <c:v>0.505826</c:v>
                </c:pt>
                <c:pt idx="32">
                  <c:v>1.5176069999999999</c:v>
                </c:pt>
                <c:pt idx="33">
                  <c:v>0.80962500000000004</c:v>
                </c:pt>
                <c:pt idx="34">
                  <c:v>0.213004</c:v>
                </c:pt>
                <c:pt idx="35">
                  <c:v>0.24148500000000001</c:v>
                </c:pt>
                <c:pt idx="36">
                  <c:v>0.79447699999999999</c:v>
                </c:pt>
                <c:pt idx="37">
                  <c:v>5.3823860000000003</c:v>
                </c:pt>
                <c:pt idx="38">
                  <c:v>1.07307</c:v>
                </c:pt>
                <c:pt idx="39">
                  <c:v>0.20308799999999999</c:v>
                </c:pt>
                <c:pt idx="40">
                  <c:v>0.34779500000000002</c:v>
                </c:pt>
                <c:pt idx="41">
                  <c:v>0.40379300000000001</c:v>
                </c:pt>
                <c:pt idx="42">
                  <c:v>0.32466200000000001</c:v>
                </c:pt>
                <c:pt idx="43">
                  <c:v>0.43468699999999999</c:v>
                </c:pt>
                <c:pt idx="44">
                  <c:v>0.34266099999999999</c:v>
                </c:pt>
                <c:pt idx="45">
                  <c:v>0.14948600000000001</c:v>
                </c:pt>
                <c:pt idx="46">
                  <c:v>0.19334200000000001</c:v>
                </c:pt>
                <c:pt idx="47">
                  <c:v>0.20774599999999999</c:v>
                </c:pt>
                <c:pt idx="48">
                  <c:v>0.14254</c:v>
                </c:pt>
                <c:pt idx="49">
                  <c:v>0.13716500000000001</c:v>
                </c:pt>
                <c:pt idx="50">
                  <c:v>0.36141200000000001</c:v>
                </c:pt>
                <c:pt idx="51">
                  <c:v>0.361265</c:v>
                </c:pt>
                <c:pt idx="52">
                  <c:v>0.136189</c:v>
                </c:pt>
                <c:pt idx="53">
                  <c:v>0.235267</c:v>
                </c:pt>
                <c:pt idx="54">
                  <c:v>0.22503600000000001</c:v>
                </c:pt>
                <c:pt idx="55">
                  <c:v>0.14601500000000001</c:v>
                </c:pt>
                <c:pt idx="56">
                  <c:v>0.42311399999999999</c:v>
                </c:pt>
                <c:pt idx="57">
                  <c:v>0.21829100000000001</c:v>
                </c:pt>
                <c:pt idx="58">
                  <c:v>0.13726099999999999</c:v>
                </c:pt>
                <c:pt idx="59">
                  <c:v>0.17569499999999999</c:v>
                </c:pt>
                <c:pt idx="60">
                  <c:v>0.37635200000000002</c:v>
                </c:pt>
                <c:pt idx="61">
                  <c:v>0.129662</c:v>
                </c:pt>
                <c:pt idx="62">
                  <c:v>0.30052600000000002</c:v>
                </c:pt>
                <c:pt idx="63">
                  <c:v>0.17189199999999999</c:v>
                </c:pt>
                <c:pt idx="64">
                  <c:v>0.19750599999999999</c:v>
                </c:pt>
                <c:pt idx="65">
                  <c:v>0.86293900000000001</c:v>
                </c:pt>
                <c:pt idx="66">
                  <c:v>0.34817500000000001</c:v>
                </c:pt>
                <c:pt idx="67">
                  <c:v>0.18995100000000001</c:v>
                </c:pt>
                <c:pt idx="68">
                  <c:v>0.221521</c:v>
                </c:pt>
                <c:pt idx="69">
                  <c:v>0.29002099999999997</c:v>
                </c:pt>
                <c:pt idx="70">
                  <c:v>0.134987</c:v>
                </c:pt>
                <c:pt idx="71">
                  <c:v>0.38828800000000002</c:v>
                </c:pt>
                <c:pt idx="72">
                  <c:v>0.15660199999999999</c:v>
                </c:pt>
                <c:pt idx="73">
                  <c:v>0.16905800000000001</c:v>
                </c:pt>
                <c:pt idx="74">
                  <c:v>0.14532999999999999</c:v>
                </c:pt>
                <c:pt idx="75">
                  <c:v>0.25917299999999999</c:v>
                </c:pt>
                <c:pt idx="76">
                  <c:v>0.15981999999999999</c:v>
                </c:pt>
                <c:pt idx="77">
                  <c:v>0.16195000000000001</c:v>
                </c:pt>
                <c:pt idx="78">
                  <c:v>0.20707900000000001</c:v>
                </c:pt>
                <c:pt idx="79">
                  <c:v>0.598943</c:v>
                </c:pt>
                <c:pt idx="80">
                  <c:v>0.46052399999999999</c:v>
                </c:pt>
                <c:pt idx="81">
                  <c:v>0.24583199999999999</c:v>
                </c:pt>
                <c:pt idx="82">
                  <c:v>0.169992</c:v>
                </c:pt>
                <c:pt idx="83">
                  <c:v>0.144898</c:v>
                </c:pt>
                <c:pt idx="84">
                  <c:v>0.193465</c:v>
                </c:pt>
                <c:pt idx="85">
                  <c:v>0.16819899999999999</c:v>
                </c:pt>
                <c:pt idx="86">
                  <c:v>0.208369</c:v>
                </c:pt>
                <c:pt idx="87">
                  <c:v>0.78034599999999998</c:v>
                </c:pt>
                <c:pt idx="88">
                  <c:v>0.128943</c:v>
                </c:pt>
                <c:pt idx="89">
                  <c:v>0.240841</c:v>
                </c:pt>
                <c:pt idx="90">
                  <c:v>0.46996599999999999</c:v>
                </c:pt>
                <c:pt idx="91">
                  <c:v>1.9328240000000001</c:v>
                </c:pt>
                <c:pt idx="92">
                  <c:v>0.17859</c:v>
                </c:pt>
                <c:pt idx="93">
                  <c:v>0.38067899999999999</c:v>
                </c:pt>
                <c:pt idx="94">
                  <c:v>0.25897199999999998</c:v>
                </c:pt>
                <c:pt idx="95">
                  <c:v>0.35632900000000001</c:v>
                </c:pt>
                <c:pt idx="96">
                  <c:v>0.130164</c:v>
                </c:pt>
                <c:pt idx="97">
                  <c:v>0.18928800000000001</c:v>
                </c:pt>
                <c:pt idx="98">
                  <c:v>0.13256599999999999</c:v>
                </c:pt>
                <c:pt idx="99">
                  <c:v>0.22511400000000001</c:v>
                </c:pt>
                <c:pt idx="100">
                  <c:v>0.18998799999999999</c:v>
                </c:pt>
                <c:pt idx="101">
                  <c:v>0.16792099999999999</c:v>
                </c:pt>
                <c:pt idx="102">
                  <c:v>0.14000399999999999</c:v>
                </c:pt>
                <c:pt idx="103">
                  <c:v>0.26227200000000001</c:v>
                </c:pt>
                <c:pt idx="104">
                  <c:v>0.210147</c:v>
                </c:pt>
                <c:pt idx="105">
                  <c:v>0.13488900000000001</c:v>
                </c:pt>
                <c:pt idx="106">
                  <c:v>0.12998199999999999</c:v>
                </c:pt>
                <c:pt idx="107">
                  <c:v>0.180392</c:v>
                </c:pt>
                <c:pt idx="108">
                  <c:v>0.188779</c:v>
                </c:pt>
                <c:pt idx="109">
                  <c:v>0.37565199999999999</c:v>
                </c:pt>
                <c:pt idx="110">
                  <c:v>0.24334700000000001</c:v>
                </c:pt>
                <c:pt idx="111">
                  <c:v>0.229014</c:v>
                </c:pt>
                <c:pt idx="112">
                  <c:v>0.216916</c:v>
                </c:pt>
                <c:pt idx="113">
                  <c:v>0.14607200000000001</c:v>
                </c:pt>
                <c:pt idx="114">
                  <c:v>0.161387</c:v>
                </c:pt>
                <c:pt idx="115">
                  <c:v>0.139457</c:v>
                </c:pt>
                <c:pt idx="116">
                  <c:v>0.216389</c:v>
                </c:pt>
                <c:pt idx="117">
                  <c:v>0.253413</c:v>
                </c:pt>
                <c:pt idx="118">
                  <c:v>0.166243</c:v>
                </c:pt>
                <c:pt idx="119">
                  <c:v>0.12912799999999999</c:v>
                </c:pt>
                <c:pt idx="120">
                  <c:v>0.202405</c:v>
                </c:pt>
                <c:pt idx="121">
                  <c:v>0.16616</c:v>
                </c:pt>
                <c:pt idx="122">
                  <c:v>0.65636899999999998</c:v>
                </c:pt>
                <c:pt idx="123">
                  <c:v>0.12983600000000001</c:v>
                </c:pt>
                <c:pt idx="124">
                  <c:v>0.23324700000000001</c:v>
                </c:pt>
                <c:pt idx="125">
                  <c:v>0.16047</c:v>
                </c:pt>
                <c:pt idx="126">
                  <c:v>0.239618</c:v>
                </c:pt>
                <c:pt idx="127">
                  <c:v>0.20049400000000001</c:v>
                </c:pt>
                <c:pt idx="128">
                  <c:v>0.135542</c:v>
                </c:pt>
                <c:pt idx="129">
                  <c:v>0.24515000000000001</c:v>
                </c:pt>
                <c:pt idx="130">
                  <c:v>0.18079899999999999</c:v>
                </c:pt>
                <c:pt idx="131">
                  <c:v>0.34307199999999999</c:v>
                </c:pt>
                <c:pt idx="132">
                  <c:v>0.17981900000000001</c:v>
                </c:pt>
                <c:pt idx="133">
                  <c:v>0.14117199999999999</c:v>
                </c:pt>
                <c:pt idx="134">
                  <c:v>0.259133</c:v>
                </c:pt>
                <c:pt idx="135">
                  <c:v>0.29674899999999999</c:v>
                </c:pt>
                <c:pt idx="136">
                  <c:v>0.18501000000000001</c:v>
                </c:pt>
                <c:pt idx="137">
                  <c:v>0.167905</c:v>
                </c:pt>
                <c:pt idx="138">
                  <c:v>0.13855899999999999</c:v>
                </c:pt>
                <c:pt idx="139">
                  <c:v>0.47374300000000003</c:v>
                </c:pt>
                <c:pt idx="140">
                  <c:v>0.15526000000000001</c:v>
                </c:pt>
                <c:pt idx="141">
                  <c:v>0.291188</c:v>
                </c:pt>
                <c:pt idx="142">
                  <c:v>0.17464499999999999</c:v>
                </c:pt>
                <c:pt idx="143">
                  <c:v>0.23060600000000001</c:v>
                </c:pt>
                <c:pt idx="144">
                  <c:v>0.194076</c:v>
                </c:pt>
                <c:pt idx="145">
                  <c:v>0.359012</c:v>
                </c:pt>
                <c:pt idx="146">
                  <c:v>0.12887999999999999</c:v>
                </c:pt>
                <c:pt idx="147">
                  <c:v>0.225414</c:v>
                </c:pt>
                <c:pt idx="148">
                  <c:v>0.18190700000000001</c:v>
                </c:pt>
                <c:pt idx="149">
                  <c:v>0.21160499999999999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8E-4465-B555-935D363F505F}"/>
            </c:ext>
          </c:extLst>
        </c:ser>
        <c:ser>
          <c:idx val="1"/>
          <c:order val="1"/>
          <c:tx>
            <c:v>ROUND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Sheet1!$O$6:$O$155</c:f>
              <c:numCache>
                <c:formatCode>General</c:formatCode>
                <c:ptCount val="150"/>
                <c:pt idx="0">
                  <c:v>422.56295999999998</c:v>
                </c:pt>
                <c:pt idx="1">
                  <c:v>120.083247</c:v>
                </c:pt>
                <c:pt idx="2">
                  <c:v>49.054313</c:v>
                </c:pt>
                <c:pt idx="3">
                  <c:v>28.089563999999999</c:v>
                </c:pt>
                <c:pt idx="4">
                  <c:v>16.109411000000001</c:v>
                </c:pt>
                <c:pt idx="5">
                  <c:v>55.480400000000003</c:v>
                </c:pt>
                <c:pt idx="6">
                  <c:v>9.8061220000000002</c:v>
                </c:pt>
                <c:pt idx="7">
                  <c:v>12.211824999999999</c:v>
                </c:pt>
                <c:pt idx="8">
                  <c:v>18.243596</c:v>
                </c:pt>
                <c:pt idx="9">
                  <c:v>7.8773629999999999</c:v>
                </c:pt>
                <c:pt idx="10">
                  <c:v>26.906351999999998</c:v>
                </c:pt>
                <c:pt idx="11">
                  <c:v>5.7956580000000004</c:v>
                </c:pt>
                <c:pt idx="12">
                  <c:v>13.036002999999999</c:v>
                </c:pt>
                <c:pt idx="13">
                  <c:v>18.452957999999999</c:v>
                </c:pt>
                <c:pt idx="14">
                  <c:v>17.760833000000002</c:v>
                </c:pt>
                <c:pt idx="15">
                  <c:v>30.538018000000001</c:v>
                </c:pt>
                <c:pt idx="16">
                  <c:v>19.497292000000002</c:v>
                </c:pt>
                <c:pt idx="17">
                  <c:v>8.417548</c:v>
                </c:pt>
                <c:pt idx="18">
                  <c:v>102.363198</c:v>
                </c:pt>
                <c:pt idx="19">
                  <c:v>25.967580000000002</c:v>
                </c:pt>
                <c:pt idx="20">
                  <c:v>26.618637</c:v>
                </c:pt>
                <c:pt idx="21">
                  <c:v>25.115466000000001</c:v>
                </c:pt>
                <c:pt idx="22">
                  <c:v>5.1199479999999999</c:v>
                </c:pt>
                <c:pt idx="23">
                  <c:v>32.836678999999997</c:v>
                </c:pt>
                <c:pt idx="24">
                  <c:v>8.5387909999999998</c:v>
                </c:pt>
                <c:pt idx="25">
                  <c:v>22.763885999999999</c:v>
                </c:pt>
                <c:pt idx="26">
                  <c:v>1.66483</c:v>
                </c:pt>
                <c:pt idx="27">
                  <c:v>3.5312350000000001</c:v>
                </c:pt>
                <c:pt idx="28">
                  <c:v>125.9545</c:v>
                </c:pt>
                <c:pt idx="29">
                  <c:v>0.78332999999999997</c:v>
                </c:pt>
                <c:pt idx="30">
                  <c:v>0.74639299999999997</c:v>
                </c:pt>
                <c:pt idx="31">
                  <c:v>5.6409079999999996</c:v>
                </c:pt>
                <c:pt idx="32">
                  <c:v>3.8773490000000002</c:v>
                </c:pt>
                <c:pt idx="33">
                  <c:v>0.50904199999999999</c:v>
                </c:pt>
                <c:pt idx="34">
                  <c:v>1.269541</c:v>
                </c:pt>
                <c:pt idx="35">
                  <c:v>13.158321000000001</c:v>
                </c:pt>
                <c:pt idx="36">
                  <c:v>0.38723400000000002</c:v>
                </c:pt>
                <c:pt idx="37">
                  <c:v>0.26505200000000001</c:v>
                </c:pt>
                <c:pt idx="38">
                  <c:v>0.239483</c:v>
                </c:pt>
                <c:pt idx="39">
                  <c:v>0.36556</c:v>
                </c:pt>
                <c:pt idx="40">
                  <c:v>0.43871900000000003</c:v>
                </c:pt>
                <c:pt idx="41">
                  <c:v>0.365485</c:v>
                </c:pt>
                <c:pt idx="42">
                  <c:v>1.0200119999999999</c:v>
                </c:pt>
                <c:pt idx="43">
                  <c:v>0.24682899999999999</c:v>
                </c:pt>
                <c:pt idx="44">
                  <c:v>0.338337</c:v>
                </c:pt>
                <c:pt idx="45">
                  <c:v>0.27755800000000003</c:v>
                </c:pt>
                <c:pt idx="46">
                  <c:v>0.17734</c:v>
                </c:pt>
                <c:pt idx="47">
                  <c:v>0.16820299999999999</c:v>
                </c:pt>
                <c:pt idx="48">
                  <c:v>0.220638</c:v>
                </c:pt>
                <c:pt idx="49">
                  <c:v>0.16517200000000001</c:v>
                </c:pt>
                <c:pt idx="50">
                  <c:v>0.15248800000000001</c:v>
                </c:pt>
                <c:pt idx="51">
                  <c:v>0.91920299999999999</c:v>
                </c:pt>
                <c:pt idx="52">
                  <c:v>0.22348299999999999</c:v>
                </c:pt>
                <c:pt idx="53">
                  <c:v>0.24970100000000001</c:v>
                </c:pt>
                <c:pt idx="54">
                  <c:v>0.17629300000000001</c:v>
                </c:pt>
                <c:pt idx="55">
                  <c:v>0.17990400000000001</c:v>
                </c:pt>
                <c:pt idx="56">
                  <c:v>0.18210699999999999</c:v>
                </c:pt>
                <c:pt idx="57">
                  <c:v>0.21990899999999999</c:v>
                </c:pt>
                <c:pt idx="58">
                  <c:v>0.15851199999999999</c:v>
                </c:pt>
                <c:pt idx="59">
                  <c:v>0.20183499999999999</c:v>
                </c:pt>
                <c:pt idx="60">
                  <c:v>0.13394</c:v>
                </c:pt>
                <c:pt idx="61">
                  <c:v>0.15775500000000001</c:v>
                </c:pt>
                <c:pt idx="62">
                  <c:v>0.17822399999999999</c:v>
                </c:pt>
                <c:pt idx="63">
                  <c:v>0.14230999999999999</c:v>
                </c:pt>
                <c:pt idx="64">
                  <c:v>0.17319799999999999</c:v>
                </c:pt>
                <c:pt idx="65">
                  <c:v>0.20499200000000001</c:v>
                </c:pt>
                <c:pt idx="66">
                  <c:v>0.215419</c:v>
                </c:pt>
                <c:pt idx="67">
                  <c:v>0.16326099999999999</c:v>
                </c:pt>
                <c:pt idx="68">
                  <c:v>0.331565</c:v>
                </c:pt>
                <c:pt idx="69">
                  <c:v>0.29980200000000001</c:v>
                </c:pt>
                <c:pt idx="70">
                  <c:v>0.15834000000000001</c:v>
                </c:pt>
                <c:pt idx="71">
                  <c:v>0.25213400000000002</c:v>
                </c:pt>
                <c:pt idx="72">
                  <c:v>0.18091499999999999</c:v>
                </c:pt>
                <c:pt idx="73">
                  <c:v>0.16137399999999999</c:v>
                </c:pt>
                <c:pt idx="74">
                  <c:v>0.131053</c:v>
                </c:pt>
                <c:pt idx="75">
                  <c:v>0.18931899999999999</c:v>
                </c:pt>
                <c:pt idx="76">
                  <c:v>0.14530000000000001</c:v>
                </c:pt>
                <c:pt idx="77">
                  <c:v>0.19528000000000001</c:v>
                </c:pt>
                <c:pt idx="78">
                  <c:v>0.27104299999999998</c:v>
                </c:pt>
                <c:pt idx="79">
                  <c:v>0.136183</c:v>
                </c:pt>
                <c:pt idx="80">
                  <c:v>0.190385</c:v>
                </c:pt>
                <c:pt idx="81">
                  <c:v>0.17344100000000001</c:v>
                </c:pt>
                <c:pt idx="82">
                  <c:v>0.17785599999999999</c:v>
                </c:pt>
                <c:pt idx="83">
                  <c:v>0.17101</c:v>
                </c:pt>
                <c:pt idx="84">
                  <c:v>0.17952899999999999</c:v>
                </c:pt>
                <c:pt idx="85">
                  <c:v>0.126133</c:v>
                </c:pt>
                <c:pt idx="86">
                  <c:v>0.23439299999999999</c:v>
                </c:pt>
                <c:pt idx="87">
                  <c:v>0.23535400000000001</c:v>
                </c:pt>
                <c:pt idx="88">
                  <c:v>0.151286</c:v>
                </c:pt>
                <c:pt idx="89">
                  <c:v>0.13330900000000001</c:v>
                </c:pt>
                <c:pt idx="90">
                  <c:v>0.15937699999999999</c:v>
                </c:pt>
                <c:pt idx="91">
                  <c:v>0.15387700000000001</c:v>
                </c:pt>
                <c:pt idx="92">
                  <c:v>0.16214799999999999</c:v>
                </c:pt>
                <c:pt idx="93">
                  <c:v>0.18510299999999999</c:v>
                </c:pt>
                <c:pt idx="94">
                  <c:v>0.13906199999999999</c:v>
                </c:pt>
                <c:pt idx="95">
                  <c:v>0.18095900000000001</c:v>
                </c:pt>
                <c:pt idx="96">
                  <c:v>0.13469100000000001</c:v>
                </c:pt>
                <c:pt idx="97">
                  <c:v>0.16159599999999999</c:v>
                </c:pt>
                <c:pt idx="98">
                  <c:v>0.150478</c:v>
                </c:pt>
                <c:pt idx="99">
                  <c:v>0.160133</c:v>
                </c:pt>
                <c:pt idx="100">
                  <c:v>0.14008799999999999</c:v>
                </c:pt>
                <c:pt idx="101">
                  <c:v>0.235095</c:v>
                </c:pt>
                <c:pt idx="102">
                  <c:v>0.209143</c:v>
                </c:pt>
                <c:pt idx="103">
                  <c:v>0.20633199999999999</c:v>
                </c:pt>
                <c:pt idx="104">
                  <c:v>0.13136200000000001</c:v>
                </c:pt>
                <c:pt idx="105">
                  <c:v>0.12692500000000001</c:v>
                </c:pt>
                <c:pt idx="106">
                  <c:v>0.129251</c:v>
                </c:pt>
                <c:pt idx="107">
                  <c:v>0.196432</c:v>
                </c:pt>
                <c:pt idx="108">
                  <c:v>0.132635</c:v>
                </c:pt>
                <c:pt idx="109">
                  <c:v>0.150562</c:v>
                </c:pt>
                <c:pt idx="110">
                  <c:v>0.15248300000000001</c:v>
                </c:pt>
                <c:pt idx="111">
                  <c:v>0.30808099999999999</c:v>
                </c:pt>
                <c:pt idx="112">
                  <c:v>0.229523</c:v>
                </c:pt>
                <c:pt idx="113">
                  <c:v>0.13239000000000001</c:v>
                </c:pt>
                <c:pt idx="114">
                  <c:v>0.38131100000000001</c:v>
                </c:pt>
                <c:pt idx="115">
                  <c:v>0.21704000000000001</c:v>
                </c:pt>
                <c:pt idx="116">
                  <c:v>0.13064999999999999</c:v>
                </c:pt>
                <c:pt idx="117">
                  <c:v>0.16773399999999999</c:v>
                </c:pt>
                <c:pt idx="118">
                  <c:v>0.164464</c:v>
                </c:pt>
                <c:pt idx="119">
                  <c:v>0.47772199999999998</c:v>
                </c:pt>
                <c:pt idx="120">
                  <c:v>0.57993099999999997</c:v>
                </c:pt>
                <c:pt idx="121">
                  <c:v>0.15134600000000001</c:v>
                </c:pt>
                <c:pt idx="122">
                  <c:v>0.13982900000000001</c:v>
                </c:pt>
                <c:pt idx="123">
                  <c:v>0.125557</c:v>
                </c:pt>
                <c:pt idx="124">
                  <c:v>0.247223</c:v>
                </c:pt>
                <c:pt idx="125">
                  <c:v>0.1918</c:v>
                </c:pt>
                <c:pt idx="126">
                  <c:v>0.26754600000000001</c:v>
                </c:pt>
                <c:pt idx="127">
                  <c:v>0.134348</c:v>
                </c:pt>
                <c:pt idx="128">
                  <c:v>0.13599900000000001</c:v>
                </c:pt>
                <c:pt idx="129">
                  <c:v>0.198439</c:v>
                </c:pt>
                <c:pt idx="130">
                  <c:v>0.27191199999999999</c:v>
                </c:pt>
                <c:pt idx="131">
                  <c:v>0.144591</c:v>
                </c:pt>
                <c:pt idx="132">
                  <c:v>0.15377099999999999</c:v>
                </c:pt>
                <c:pt idx="133">
                  <c:v>0.18263299999999999</c:v>
                </c:pt>
                <c:pt idx="134">
                  <c:v>0.134184</c:v>
                </c:pt>
                <c:pt idx="135">
                  <c:v>0.171408</c:v>
                </c:pt>
                <c:pt idx="136">
                  <c:v>0.18813099999999999</c:v>
                </c:pt>
                <c:pt idx="137">
                  <c:v>0.124722</c:v>
                </c:pt>
                <c:pt idx="138">
                  <c:v>0.241396</c:v>
                </c:pt>
                <c:pt idx="139">
                  <c:v>0.12604399999999999</c:v>
                </c:pt>
                <c:pt idx="140">
                  <c:v>0.13620499999999999</c:v>
                </c:pt>
                <c:pt idx="141">
                  <c:v>0.13336500000000001</c:v>
                </c:pt>
                <c:pt idx="142">
                  <c:v>0.28284399999999998</c:v>
                </c:pt>
                <c:pt idx="143">
                  <c:v>0.18443799999999999</c:v>
                </c:pt>
                <c:pt idx="144">
                  <c:v>0.205737</c:v>
                </c:pt>
                <c:pt idx="145">
                  <c:v>0.129272</c:v>
                </c:pt>
                <c:pt idx="146">
                  <c:v>0.13730100000000001</c:v>
                </c:pt>
                <c:pt idx="147">
                  <c:v>0.13343099999999999</c:v>
                </c:pt>
                <c:pt idx="148">
                  <c:v>0.149614</c:v>
                </c:pt>
                <c:pt idx="149">
                  <c:v>0.165879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8E-4465-B555-935D363F505F}"/>
            </c:ext>
          </c:extLst>
        </c:ser>
        <c:ser>
          <c:idx val="2"/>
          <c:order val="2"/>
          <c:tx>
            <c:v>ROUND 3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Sheet1!$Q$6:$Q$155</c:f>
              <c:numCache>
                <c:formatCode>General</c:formatCode>
                <c:ptCount val="150"/>
                <c:pt idx="0">
                  <c:v>396.09775300000001</c:v>
                </c:pt>
                <c:pt idx="1">
                  <c:v>82.056263000000001</c:v>
                </c:pt>
                <c:pt idx="2">
                  <c:v>43.843986000000001</c:v>
                </c:pt>
                <c:pt idx="3">
                  <c:v>54.141643000000002</c:v>
                </c:pt>
                <c:pt idx="4">
                  <c:v>18.442879999999999</c:v>
                </c:pt>
                <c:pt idx="5">
                  <c:v>13.947673999999999</c:v>
                </c:pt>
                <c:pt idx="6">
                  <c:v>134.148732</c:v>
                </c:pt>
                <c:pt idx="7">
                  <c:v>8.3119169999999993</c:v>
                </c:pt>
                <c:pt idx="8">
                  <c:v>9.4423639999999995</c:v>
                </c:pt>
                <c:pt idx="9">
                  <c:v>10.226156</c:v>
                </c:pt>
                <c:pt idx="10">
                  <c:v>10.048449</c:v>
                </c:pt>
                <c:pt idx="11">
                  <c:v>6.8197460000000003</c:v>
                </c:pt>
                <c:pt idx="12">
                  <c:v>187.03033199999999</c:v>
                </c:pt>
                <c:pt idx="13">
                  <c:v>6.6571350000000002</c:v>
                </c:pt>
                <c:pt idx="14">
                  <c:v>5.6938639999999996</c:v>
                </c:pt>
                <c:pt idx="15">
                  <c:v>10.547611</c:v>
                </c:pt>
                <c:pt idx="16">
                  <c:v>4.775461</c:v>
                </c:pt>
                <c:pt idx="17">
                  <c:v>5.3834520000000001</c:v>
                </c:pt>
                <c:pt idx="18">
                  <c:v>1.7539899999999999</c:v>
                </c:pt>
                <c:pt idx="19">
                  <c:v>1.5747439999999999</c:v>
                </c:pt>
                <c:pt idx="20">
                  <c:v>7.0334700000000003</c:v>
                </c:pt>
                <c:pt idx="21">
                  <c:v>1.4509000000000001</c:v>
                </c:pt>
                <c:pt idx="22">
                  <c:v>0.97655400000000003</c:v>
                </c:pt>
                <c:pt idx="23">
                  <c:v>2.522297</c:v>
                </c:pt>
                <c:pt idx="24">
                  <c:v>0.82396499999999995</c:v>
                </c:pt>
                <c:pt idx="25">
                  <c:v>1.969082</c:v>
                </c:pt>
                <c:pt idx="26">
                  <c:v>2.3990900000000002</c:v>
                </c:pt>
                <c:pt idx="27">
                  <c:v>0.67758099999999999</c:v>
                </c:pt>
                <c:pt idx="28">
                  <c:v>0.56256099999999998</c:v>
                </c:pt>
                <c:pt idx="29">
                  <c:v>0.56818199999999996</c:v>
                </c:pt>
                <c:pt idx="30">
                  <c:v>1.432947</c:v>
                </c:pt>
                <c:pt idx="31">
                  <c:v>0.74920500000000001</c:v>
                </c:pt>
                <c:pt idx="32">
                  <c:v>6.382619</c:v>
                </c:pt>
                <c:pt idx="33">
                  <c:v>0.36270799999999997</c:v>
                </c:pt>
                <c:pt idx="34">
                  <c:v>0.31027399999999999</c:v>
                </c:pt>
                <c:pt idx="35">
                  <c:v>0.23141400000000001</c:v>
                </c:pt>
                <c:pt idx="36">
                  <c:v>0.19555600000000001</c:v>
                </c:pt>
                <c:pt idx="37">
                  <c:v>0.19822699999999999</c:v>
                </c:pt>
                <c:pt idx="38">
                  <c:v>0.197545</c:v>
                </c:pt>
                <c:pt idx="39">
                  <c:v>0.26358999999999999</c:v>
                </c:pt>
                <c:pt idx="40">
                  <c:v>0.24729899999999999</c:v>
                </c:pt>
                <c:pt idx="41">
                  <c:v>0.14677399999999999</c:v>
                </c:pt>
                <c:pt idx="42">
                  <c:v>0.24706400000000001</c:v>
                </c:pt>
                <c:pt idx="43">
                  <c:v>0.13451299999999999</c:v>
                </c:pt>
                <c:pt idx="44">
                  <c:v>0.13193299999999999</c:v>
                </c:pt>
                <c:pt idx="45">
                  <c:v>0.15415599999999999</c:v>
                </c:pt>
                <c:pt idx="46">
                  <c:v>0.16836499999999999</c:v>
                </c:pt>
                <c:pt idx="47">
                  <c:v>0.14923400000000001</c:v>
                </c:pt>
                <c:pt idx="48">
                  <c:v>0.13416</c:v>
                </c:pt>
                <c:pt idx="49">
                  <c:v>0.152255</c:v>
                </c:pt>
                <c:pt idx="50">
                  <c:v>0.16358300000000001</c:v>
                </c:pt>
                <c:pt idx="51">
                  <c:v>0.13955500000000001</c:v>
                </c:pt>
                <c:pt idx="52">
                  <c:v>0.30255100000000001</c:v>
                </c:pt>
                <c:pt idx="53">
                  <c:v>0.17663599999999999</c:v>
                </c:pt>
                <c:pt idx="54">
                  <c:v>0.139183</c:v>
                </c:pt>
                <c:pt idx="55">
                  <c:v>0.168493</c:v>
                </c:pt>
                <c:pt idx="56">
                  <c:v>0.317193</c:v>
                </c:pt>
                <c:pt idx="57">
                  <c:v>0.146535</c:v>
                </c:pt>
                <c:pt idx="58">
                  <c:v>0.127692</c:v>
                </c:pt>
                <c:pt idx="59">
                  <c:v>0.12787499999999999</c:v>
                </c:pt>
                <c:pt idx="60">
                  <c:v>0.17401</c:v>
                </c:pt>
                <c:pt idx="61">
                  <c:v>0.14324500000000001</c:v>
                </c:pt>
                <c:pt idx="62">
                  <c:v>0.13553699999999999</c:v>
                </c:pt>
                <c:pt idx="63">
                  <c:v>0.12783900000000001</c:v>
                </c:pt>
                <c:pt idx="64">
                  <c:v>0.133269</c:v>
                </c:pt>
                <c:pt idx="65">
                  <c:v>0.124949</c:v>
                </c:pt>
                <c:pt idx="66">
                  <c:v>0.20128799999999999</c:v>
                </c:pt>
                <c:pt idx="67">
                  <c:v>0.13584399999999999</c:v>
                </c:pt>
                <c:pt idx="68">
                  <c:v>0.14194000000000001</c:v>
                </c:pt>
                <c:pt idx="69">
                  <c:v>0.17824699999999999</c:v>
                </c:pt>
                <c:pt idx="70">
                  <c:v>0.14974000000000001</c:v>
                </c:pt>
                <c:pt idx="71">
                  <c:v>0.150198</c:v>
                </c:pt>
                <c:pt idx="72">
                  <c:v>0.15695100000000001</c:v>
                </c:pt>
                <c:pt idx="73">
                  <c:v>0.12524199999999999</c:v>
                </c:pt>
                <c:pt idx="74">
                  <c:v>0.134599</c:v>
                </c:pt>
                <c:pt idx="75">
                  <c:v>0.131436</c:v>
                </c:pt>
                <c:pt idx="76">
                  <c:v>0.22008800000000001</c:v>
                </c:pt>
                <c:pt idx="77">
                  <c:v>0.214285</c:v>
                </c:pt>
                <c:pt idx="78">
                  <c:v>0.145013</c:v>
                </c:pt>
                <c:pt idx="79">
                  <c:v>0.129411</c:v>
                </c:pt>
                <c:pt idx="80">
                  <c:v>0.25281900000000002</c:v>
                </c:pt>
                <c:pt idx="81">
                  <c:v>0.139261</c:v>
                </c:pt>
                <c:pt idx="82">
                  <c:v>0.238813</c:v>
                </c:pt>
                <c:pt idx="83">
                  <c:v>0.156967</c:v>
                </c:pt>
                <c:pt idx="84">
                  <c:v>0.127358</c:v>
                </c:pt>
                <c:pt idx="85">
                  <c:v>0.12569</c:v>
                </c:pt>
                <c:pt idx="86">
                  <c:v>0.316859</c:v>
                </c:pt>
                <c:pt idx="87">
                  <c:v>0.185864</c:v>
                </c:pt>
                <c:pt idx="88">
                  <c:v>0.143704</c:v>
                </c:pt>
                <c:pt idx="89">
                  <c:v>0.14626400000000001</c:v>
                </c:pt>
                <c:pt idx="90">
                  <c:v>0.30978099999999997</c:v>
                </c:pt>
                <c:pt idx="91">
                  <c:v>0.1802</c:v>
                </c:pt>
                <c:pt idx="92">
                  <c:v>0.14125199999999999</c:v>
                </c:pt>
                <c:pt idx="93">
                  <c:v>0.13611400000000001</c:v>
                </c:pt>
                <c:pt idx="94">
                  <c:v>0.124511</c:v>
                </c:pt>
                <c:pt idx="95">
                  <c:v>0.24330199999999999</c:v>
                </c:pt>
                <c:pt idx="96">
                  <c:v>0.133599</c:v>
                </c:pt>
                <c:pt idx="97">
                  <c:v>0.1948</c:v>
                </c:pt>
                <c:pt idx="98">
                  <c:v>0.15031800000000001</c:v>
                </c:pt>
                <c:pt idx="99">
                  <c:v>0.2389</c:v>
                </c:pt>
                <c:pt idx="100">
                  <c:v>0.23369599999999999</c:v>
                </c:pt>
                <c:pt idx="101">
                  <c:v>0.32407599999999998</c:v>
                </c:pt>
                <c:pt idx="102">
                  <c:v>0.185171</c:v>
                </c:pt>
                <c:pt idx="103">
                  <c:v>0.13125000000000001</c:v>
                </c:pt>
                <c:pt idx="104">
                  <c:v>0.14088000000000001</c:v>
                </c:pt>
                <c:pt idx="105">
                  <c:v>0.19956399999999999</c:v>
                </c:pt>
                <c:pt idx="106">
                  <c:v>0.24953</c:v>
                </c:pt>
                <c:pt idx="107">
                  <c:v>0.18374099999999999</c:v>
                </c:pt>
                <c:pt idx="108">
                  <c:v>0.29558000000000001</c:v>
                </c:pt>
                <c:pt idx="109">
                  <c:v>0.214868</c:v>
                </c:pt>
                <c:pt idx="110">
                  <c:v>0.17464399999999999</c:v>
                </c:pt>
                <c:pt idx="111">
                  <c:v>0.12799099999999999</c:v>
                </c:pt>
                <c:pt idx="112">
                  <c:v>0.12535199999999999</c:v>
                </c:pt>
                <c:pt idx="113">
                  <c:v>0.12806100000000001</c:v>
                </c:pt>
                <c:pt idx="114">
                  <c:v>0.30293900000000001</c:v>
                </c:pt>
                <c:pt idx="115">
                  <c:v>0.31526300000000002</c:v>
                </c:pt>
                <c:pt idx="116">
                  <c:v>0.13954</c:v>
                </c:pt>
                <c:pt idx="117">
                  <c:v>0.135684</c:v>
                </c:pt>
                <c:pt idx="118">
                  <c:v>0.15265400000000001</c:v>
                </c:pt>
                <c:pt idx="119">
                  <c:v>0.19708999999999999</c:v>
                </c:pt>
                <c:pt idx="120">
                  <c:v>0.13228999999999999</c:v>
                </c:pt>
                <c:pt idx="121">
                  <c:v>0.13865</c:v>
                </c:pt>
                <c:pt idx="122">
                  <c:v>0.13206799999999999</c:v>
                </c:pt>
                <c:pt idx="123">
                  <c:v>0.14787500000000001</c:v>
                </c:pt>
                <c:pt idx="124">
                  <c:v>0.125666</c:v>
                </c:pt>
                <c:pt idx="125">
                  <c:v>0.144092</c:v>
                </c:pt>
                <c:pt idx="126">
                  <c:v>0.13838600000000001</c:v>
                </c:pt>
                <c:pt idx="127">
                  <c:v>0.17166999999999999</c:v>
                </c:pt>
                <c:pt idx="128">
                  <c:v>0.133989</c:v>
                </c:pt>
                <c:pt idx="129">
                  <c:v>0.16383600000000001</c:v>
                </c:pt>
                <c:pt idx="130">
                  <c:v>0.14060700000000001</c:v>
                </c:pt>
                <c:pt idx="131">
                  <c:v>0.13252800000000001</c:v>
                </c:pt>
                <c:pt idx="132">
                  <c:v>0.13711000000000001</c:v>
                </c:pt>
                <c:pt idx="133">
                  <c:v>0.13696</c:v>
                </c:pt>
                <c:pt idx="134">
                  <c:v>0.25287100000000001</c:v>
                </c:pt>
                <c:pt idx="135">
                  <c:v>0.13302900000000001</c:v>
                </c:pt>
                <c:pt idx="136">
                  <c:v>0.12603500000000001</c:v>
                </c:pt>
                <c:pt idx="137">
                  <c:v>0.130277</c:v>
                </c:pt>
                <c:pt idx="138">
                  <c:v>0.129108</c:v>
                </c:pt>
                <c:pt idx="139">
                  <c:v>0.13830000000000001</c:v>
                </c:pt>
                <c:pt idx="140">
                  <c:v>0.12815099999999999</c:v>
                </c:pt>
                <c:pt idx="141">
                  <c:v>0.12850200000000001</c:v>
                </c:pt>
                <c:pt idx="142">
                  <c:v>0.12553</c:v>
                </c:pt>
                <c:pt idx="143">
                  <c:v>0.13422999999999999</c:v>
                </c:pt>
                <c:pt idx="144">
                  <c:v>0.60023400000000005</c:v>
                </c:pt>
                <c:pt idx="145">
                  <c:v>0.15495</c:v>
                </c:pt>
                <c:pt idx="146">
                  <c:v>0.129333</c:v>
                </c:pt>
                <c:pt idx="147">
                  <c:v>0.170822</c:v>
                </c:pt>
                <c:pt idx="148">
                  <c:v>0.128472</c:v>
                </c:pt>
                <c:pt idx="149">
                  <c:v>0.243698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8E-4465-B555-935D363F5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2093744"/>
        <c:axId val="752091664"/>
      </c:lineChart>
      <c:catAx>
        <c:axId val="752093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091664"/>
        <c:crosses val="autoZero"/>
        <c:auto val="1"/>
        <c:lblAlgn val="ctr"/>
        <c:lblOffset val="100"/>
        <c:noMultiLvlLbl val="0"/>
      </c:catAx>
      <c:valAx>
        <c:axId val="75209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0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POPULATION 50</a:t>
            </a:r>
            <a:r>
              <a:rPr lang="en-US" baseline="0"/>
              <a:t> - BEST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Sheet1!$AB$6:$AB$155</c:f>
              <c:numCache>
                <c:formatCode>General</c:formatCode>
                <c:ptCount val="150"/>
                <c:pt idx="0">
                  <c:v>12.489316000000001</c:v>
                </c:pt>
                <c:pt idx="1">
                  <c:v>2.719109</c:v>
                </c:pt>
                <c:pt idx="2">
                  <c:v>2.719109</c:v>
                </c:pt>
                <c:pt idx="3">
                  <c:v>2.719109</c:v>
                </c:pt>
                <c:pt idx="4">
                  <c:v>2.719109</c:v>
                </c:pt>
                <c:pt idx="5">
                  <c:v>2.719109</c:v>
                </c:pt>
                <c:pt idx="6">
                  <c:v>2.719109</c:v>
                </c:pt>
                <c:pt idx="7">
                  <c:v>1.9880359999999999</c:v>
                </c:pt>
                <c:pt idx="8">
                  <c:v>1.4788410000000001</c:v>
                </c:pt>
                <c:pt idx="9">
                  <c:v>1.4788410000000001</c:v>
                </c:pt>
                <c:pt idx="10">
                  <c:v>1.4788410000000001</c:v>
                </c:pt>
                <c:pt idx="11">
                  <c:v>1.4788410000000001</c:v>
                </c:pt>
                <c:pt idx="12">
                  <c:v>1.066335</c:v>
                </c:pt>
                <c:pt idx="13">
                  <c:v>1.066335</c:v>
                </c:pt>
                <c:pt idx="14">
                  <c:v>1.066335</c:v>
                </c:pt>
                <c:pt idx="15">
                  <c:v>0.33051999999999998</c:v>
                </c:pt>
                <c:pt idx="16">
                  <c:v>0.33051999999999998</c:v>
                </c:pt>
                <c:pt idx="17">
                  <c:v>0.13645199999999999</c:v>
                </c:pt>
                <c:pt idx="18">
                  <c:v>0.13645199999999999</c:v>
                </c:pt>
                <c:pt idx="19">
                  <c:v>0.13645199999999999</c:v>
                </c:pt>
                <c:pt idx="20">
                  <c:v>0.13645199999999999</c:v>
                </c:pt>
                <c:pt idx="21">
                  <c:v>0.13390299999999999</c:v>
                </c:pt>
                <c:pt idx="22">
                  <c:v>0.13390299999999999</c:v>
                </c:pt>
                <c:pt idx="23">
                  <c:v>0.13390299999999999</c:v>
                </c:pt>
                <c:pt idx="24">
                  <c:v>0.13390299999999999</c:v>
                </c:pt>
                <c:pt idx="25">
                  <c:v>0.12796199999999999</c:v>
                </c:pt>
                <c:pt idx="26">
                  <c:v>0.12796199999999999</c:v>
                </c:pt>
                <c:pt idx="27">
                  <c:v>0.12796199999999999</c:v>
                </c:pt>
                <c:pt idx="28">
                  <c:v>0.12796199999999999</c:v>
                </c:pt>
                <c:pt idx="29">
                  <c:v>0.12796199999999999</c:v>
                </c:pt>
                <c:pt idx="30">
                  <c:v>0.12796199999999999</c:v>
                </c:pt>
                <c:pt idx="31">
                  <c:v>0.12562300000000001</c:v>
                </c:pt>
                <c:pt idx="32">
                  <c:v>0.12562300000000001</c:v>
                </c:pt>
                <c:pt idx="33">
                  <c:v>0.12562300000000001</c:v>
                </c:pt>
                <c:pt idx="34">
                  <c:v>0.12562300000000001</c:v>
                </c:pt>
                <c:pt idx="35">
                  <c:v>0.12562300000000001</c:v>
                </c:pt>
                <c:pt idx="36">
                  <c:v>0.124593</c:v>
                </c:pt>
                <c:pt idx="37">
                  <c:v>0.124593</c:v>
                </c:pt>
                <c:pt idx="38">
                  <c:v>0.124593</c:v>
                </c:pt>
                <c:pt idx="39">
                  <c:v>0.124593</c:v>
                </c:pt>
                <c:pt idx="40">
                  <c:v>0.124593</c:v>
                </c:pt>
                <c:pt idx="41">
                  <c:v>0.124593</c:v>
                </c:pt>
                <c:pt idx="42">
                  <c:v>0.124593</c:v>
                </c:pt>
                <c:pt idx="43">
                  <c:v>0.124593</c:v>
                </c:pt>
                <c:pt idx="44">
                  <c:v>0.124593</c:v>
                </c:pt>
                <c:pt idx="45">
                  <c:v>0.124593</c:v>
                </c:pt>
                <c:pt idx="46">
                  <c:v>0.124593</c:v>
                </c:pt>
                <c:pt idx="47">
                  <c:v>0.124593</c:v>
                </c:pt>
                <c:pt idx="48">
                  <c:v>0.124593</c:v>
                </c:pt>
                <c:pt idx="49">
                  <c:v>0.124593</c:v>
                </c:pt>
                <c:pt idx="50">
                  <c:v>0.124593</c:v>
                </c:pt>
                <c:pt idx="51">
                  <c:v>0.124593</c:v>
                </c:pt>
                <c:pt idx="52">
                  <c:v>0.124593</c:v>
                </c:pt>
                <c:pt idx="53">
                  <c:v>0.124593</c:v>
                </c:pt>
                <c:pt idx="54">
                  <c:v>0.124511</c:v>
                </c:pt>
                <c:pt idx="55">
                  <c:v>0.124511</c:v>
                </c:pt>
                <c:pt idx="56">
                  <c:v>0.124511</c:v>
                </c:pt>
                <c:pt idx="57">
                  <c:v>0.12451</c:v>
                </c:pt>
                <c:pt idx="58">
                  <c:v>0.12451</c:v>
                </c:pt>
                <c:pt idx="59">
                  <c:v>0.12451</c:v>
                </c:pt>
                <c:pt idx="60">
                  <c:v>0.12451</c:v>
                </c:pt>
                <c:pt idx="61">
                  <c:v>0.1245</c:v>
                </c:pt>
                <c:pt idx="62">
                  <c:v>0.1245</c:v>
                </c:pt>
                <c:pt idx="63">
                  <c:v>0.1245</c:v>
                </c:pt>
                <c:pt idx="64">
                  <c:v>0.1245</c:v>
                </c:pt>
                <c:pt idx="65">
                  <c:v>0.1245</c:v>
                </c:pt>
                <c:pt idx="66">
                  <c:v>0.1245</c:v>
                </c:pt>
                <c:pt idx="67">
                  <c:v>0.124498</c:v>
                </c:pt>
                <c:pt idx="68">
                  <c:v>0.124498</c:v>
                </c:pt>
                <c:pt idx="69">
                  <c:v>0.124498</c:v>
                </c:pt>
                <c:pt idx="70">
                  <c:v>0.124498</c:v>
                </c:pt>
                <c:pt idx="71">
                  <c:v>0.124498</c:v>
                </c:pt>
                <c:pt idx="72">
                  <c:v>0.124498</c:v>
                </c:pt>
                <c:pt idx="73">
                  <c:v>0.124497</c:v>
                </c:pt>
                <c:pt idx="74">
                  <c:v>0.124497</c:v>
                </c:pt>
                <c:pt idx="75">
                  <c:v>0.124497</c:v>
                </c:pt>
                <c:pt idx="76">
                  <c:v>0.124497</c:v>
                </c:pt>
                <c:pt idx="77">
                  <c:v>0.124497</c:v>
                </c:pt>
                <c:pt idx="78">
                  <c:v>0.124497</c:v>
                </c:pt>
                <c:pt idx="79">
                  <c:v>0.124497</c:v>
                </c:pt>
                <c:pt idx="80">
                  <c:v>0.124497</c:v>
                </c:pt>
                <c:pt idx="81">
                  <c:v>0.124497</c:v>
                </c:pt>
                <c:pt idx="82">
                  <c:v>0.124497</c:v>
                </c:pt>
                <c:pt idx="83">
                  <c:v>0.124497</c:v>
                </c:pt>
                <c:pt idx="84">
                  <c:v>0.124497</c:v>
                </c:pt>
                <c:pt idx="85">
                  <c:v>0.124497</c:v>
                </c:pt>
                <c:pt idx="86">
                  <c:v>0.124497</c:v>
                </c:pt>
                <c:pt idx="87">
                  <c:v>0.124497</c:v>
                </c:pt>
                <c:pt idx="88">
                  <c:v>0.124497</c:v>
                </c:pt>
                <c:pt idx="89">
                  <c:v>0.124497</c:v>
                </c:pt>
                <c:pt idx="90">
                  <c:v>0.124497</c:v>
                </c:pt>
                <c:pt idx="91">
                  <c:v>0.124497</c:v>
                </c:pt>
                <c:pt idx="92">
                  <c:v>0.124497</c:v>
                </c:pt>
                <c:pt idx="93">
                  <c:v>0.124497</c:v>
                </c:pt>
                <c:pt idx="94">
                  <c:v>0.124497</c:v>
                </c:pt>
                <c:pt idx="95">
                  <c:v>0.124497</c:v>
                </c:pt>
                <c:pt idx="96">
                  <c:v>0.124497</c:v>
                </c:pt>
                <c:pt idx="97">
                  <c:v>0.124497</c:v>
                </c:pt>
                <c:pt idx="98">
                  <c:v>0.124497</c:v>
                </c:pt>
                <c:pt idx="99">
                  <c:v>0.124497</c:v>
                </c:pt>
                <c:pt idx="100">
                  <c:v>0.124497</c:v>
                </c:pt>
                <c:pt idx="101">
                  <c:v>0.124497</c:v>
                </c:pt>
                <c:pt idx="102">
                  <c:v>0.124497</c:v>
                </c:pt>
                <c:pt idx="103">
                  <c:v>0.124497</c:v>
                </c:pt>
                <c:pt idx="104">
                  <c:v>0.124497</c:v>
                </c:pt>
                <c:pt idx="105">
                  <c:v>0.124497</c:v>
                </c:pt>
                <c:pt idx="106">
                  <c:v>0.124497</c:v>
                </c:pt>
                <c:pt idx="107">
                  <c:v>0.124497</c:v>
                </c:pt>
                <c:pt idx="108">
                  <c:v>0.124497</c:v>
                </c:pt>
                <c:pt idx="109">
                  <c:v>0.124497</c:v>
                </c:pt>
                <c:pt idx="110">
                  <c:v>0.124497</c:v>
                </c:pt>
                <c:pt idx="111">
                  <c:v>0.124497</c:v>
                </c:pt>
                <c:pt idx="112">
                  <c:v>0.124497</c:v>
                </c:pt>
                <c:pt idx="113">
                  <c:v>0.124497</c:v>
                </c:pt>
                <c:pt idx="114">
                  <c:v>0.124497</c:v>
                </c:pt>
                <c:pt idx="115">
                  <c:v>0.124497</c:v>
                </c:pt>
                <c:pt idx="116">
                  <c:v>0.124497</c:v>
                </c:pt>
                <c:pt idx="117">
                  <c:v>0.124497</c:v>
                </c:pt>
                <c:pt idx="118">
                  <c:v>0.124497</c:v>
                </c:pt>
                <c:pt idx="119">
                  <c:v>0.124497</c:v>
                </c:pt>
                <c:pt idx="120">
                  <c:v>0.124497</c:v>
                </c:pt>
                <c:pt idx="121">
                  <c:v>0.124497</c:v>
                </c:pt>
                <c:pt idx="122">
                  <c:v>0.124497</c:v>
                </c:pt>
                <c:pt idx="123">
                  <c:v>0.124497</c:v>
                </c:pt>
                <c:pt idx="124">
                  <c:v>0.124497</c:v>
                </c:pt>
                <c:pt idx="125">
                  <c:v>0.124497</c:v>
                </c:pt>
                <c:pt idx="126">
                  <c:v>0.124497</c:v>
                </c:pt>
                <c:pt idx="127">
                  <c:v>0.124497</c:v>
                </c:pt>
                <c:pt idx="128">
                  <c:v>0.124497</c:v>
                </c:pt>
                <c:pt idx="129">
                  <c:v>0.124497</c:v>
                </c:pt>
                <c:pt idx="130">
                  <c:v>0.124497</c:v>
                </c:pt>
                <c:pt idx="131">
                  <c:v>0.124497</c:v>
                </c:pt>
                <c:pt idx="132">
                  <c:v>0.124497</c:v>
                </c:pt>
                <c:pt idx="133">
                  <c:v>0.124497</c:v>
                </c:pt>
                <c:pt idx="134">
                  <c:v>0.124497</c:v>
                </c:pt>
                <c:pt idx="135">
                  <c:v>0.124497</c:v>
                </c:pt>
                <c:pt idx="136">
                  <c:v>0.124497</c:v>
                </c:pt>
                <c:pt idx="137">
                  <c:v>0.124497</c:v>
                </c:pt>
                <c:pt idx="138">
                  <c:v>0.124497</c:v>
                </c:pt>
                <c:pt idx="139">
                  <c:v>0.124497</c:v>
                </c:pt>
                <c:pt idx="140">
                  <c:v>0.124497</c:v>
                </c:pt>
                <c:pt idx="141">
                  <c:v>0.124497</c:v>
                </c:pt>
                <c:pt idx="142">
                  <c:v>0.124497</c:v>
                </c:pt>
                <c:pt idx="143">
                  <c:v>0.124497</c:v>
                </c:pt>
                <c:pt idx="144">
                  <c:v>0.124497</c:v>
                </c:pt>
                <c:pt idx="145">
                  <c:v>0.124497</c:v>
                </c:pt>
                <c:pt idx="146">
                  <c:v>0.124497</c:v>
                </c:pt>
                <c:pt idx="147">
                  <c:v>0.124497</c:v>
                </c:pt>
                <c:pt idx="148">
                  <c:v>0.124497</c:v>
                </c:pt>
                <c:pt idx="149">
                  <c:v>0.124497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C-4CC1-B42C-5B945A9623FC}"/>
            </c:ext>
          </c:extLst>
        </c:ser>
        <c:ser>
          <c:idx val="1"/>
          <c:order val="1"/>
          <c:tx>
            <c:v>ROUND 2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Sheet1!$AD$6:$AD$155</c:f>
              <c:numCache>
                <c:formatCode>General</c:formatCode>
                <c:ptCount val="150"/>
                <c:pt idx="0">
                  <c:v>6.8198660000000002</c:v>
                </c:pt>
                <c:pt idx="1">
                  <c:v>4.2913730000000001</c:v>
                </c:pt>
                <c:pt idx="2">
                  <c:v>4.2913730000000001</c:v>
                </c:pt>
                <c:pt idx="3">
                  <c:v>3.3888940000000001</c:v>
                </c:pt>
                <c:pt idx="4">
                  <c:v>1.0019149999999999</c:v>
                </c:pt>
                <c:pt idx="5">
                  <c:v>1.0019149999999999</c:v>
                </c:pt>
                <c:pt idx="6">
                  <c:v>1.0019149999999999</c:v>
                </c:pt>
                <c:pt idx="7">
                  <c:v>0.274281</c:v>
                </c:pt>
                <c:pt idx="8">
                  <c:v>0.274281</c:v>
                </c:pt>
                <c:pt idx="9">
                  <c:v>0.274281</c:v>
                </c:pt>
                <c:pt idx="10">
                  <c:v>0.274281</c:v>
                </c:pt>
                <c:pt idx="11">
                  <c:v>0.274281</c:v>
                </c:pt>
                <c:pt idx="12">
                  <c:v>0.274281</c:v>
                </c:pt>
                <c:pt idx="13">
                  <c:v>0.274281</c:v>
                </c:pt>
                <c:pt idx="14">
                  <c:v>0.274281</c:v>
                </c:pt>
                <c:pt idx="15">
                  <c:v>0.274281</c:v>
                </c:pt>
                <c:pt idx="16">
                  <c:v>0.24499499999999999</c:v>
                </c:pt>
                <c:pt idx="17">
                  <c:v>0.24499499999999999</c:v>
                </c:pt>
                <c:pt idx="18">
                  <c:v>0.24499499999999999</c:v>
                </c:pt>
                <c:pt idx="19">
                  <c:v>0.24499499999999999</c:v>
                </c:pt>
                <c:pt idx="20">
                  <c:v>0.24499499999999999</c:v>
                </c:pt>
                <c:pt idx="21">
                  <c:v>0.24499499999999999</c:v>
                </c:pt>
                <c:pt idx="22">
                  <c:v>0.24499499999999999</c:v>
                </c:pt>
                <c:pt idx="23">
                  <c:v>0.24499499999999999</c:v>
                </c:pt>
                <c:pt idx="24">
                  <c:v>0.23324</c:v>
                </c:pt>
                <c:pt idx="25">
                  <c:v>0.13555600000000001</c:v>
                </c:pt>
                <c:pt idx="26">
                  <c:v>0.13555600000000001</c:v>
                </c:pt>
                <c:pt idx="27">
                  <c:v>0.13555600000000001</c:v>
                </c:pt>
                <c:pt idx="28">
                  <c:v>0.13555600000000001</c:v>
                </c:pt>
                <c:pt idx="29">
                  <c:v>0.13555600000000001</c:v>
                </c:pt>
                <c:pt idx="30">
                  <c:v>0.13555600000000001</c:v>
                </c:pt>
                <c:pt idx="31">
                  <c:v>0.129638</c:v>
                </c:pt>
                <c:pt idx="32">
                  <c:v>0.12854299999999999</c:v>
                </c:pt>
                <c:pt idx="33">
                  <c:v>0.12854299999999999</c:v>
                </c:pt>
                <c:pt idx="34">
                  <c:v>0.12854299999999999</c:v>
                </c:pt>
                <c:pt idx="35">
                  <c:v>0.125468</c:v>
                </c:pt>
                <c:pt idx="36">
                  <c:v>0.125468</c:v>
                </c:pt>
                <c:pt idx="37">
                  <c:v>0.125468</c:v>
                </c:pt>
                <c:pt idx="38">
                  <c:v>0.125468</c:v>
                </c:pt>
                <c:pt idx="39">
                  <c:v>0.125468</c:v>
                </c:pt>
                <c:pt idx="40">
                  <c:v>0.125468</c:v>
                </c:pt>
                <c:pt idx="41">
                  <c:v>0.125468</c:v>
                </c:pt>
                <c:pt idx="42">
                  <c:v>0.125468</c:v>
                </c:pt>
                <c:pt idx="43">
                  <c:v>0.125468</c:v>
                </c:pt>
                <c:pt idx="44">
                  <c:v>0.125468</c:v>
                </c:pt>
                <c:pt idx="45">
                  <c:v>0.125468</c:v>
                </c:pt>
                <c:pt idx="46">
                  <c:v>0.125468</c:v>
                </c:pt>
                <c:pt idx="47">
                  <c:v>0.125468</c:v>
                </c:pt>
                <c:pt idx="48">
                  <c:v>0.125468</c:v>
                </c:pt>
                <c:pt idx="49">
                  <c:v>0.125468</c:v>
                </c:pt>
                <c:pt idx="50">
                  <c:v>0.125468</c:v>
                </c:pt>
                <c:pt idx="51">
                  <c:v>0.12499399999999999</c:v>
                </c:pt>
                <c:pt idx="52">
                  <c:v>0.12499399999999999</c:v>
                </c:pt>
                <c:pt idx="53">
                  <c:v>0.12499399999999999</c:v>
                </c:pt>
                <c:pt idx="54">
                  <c:v>0.12499399999999999</c:v>
                </c:pt>
                <c:pt idx="55">
                  <c:v>0.124834</c:v>
                </c:pt>
                <c:pt idx="56">
                  <c:v>0.124834</c:v>
                </c:pt>
                <c:pt idx="57">
                  <c:v>0.124834</c:v>
                </c:pt>
                <c:pt idx="58">
                  <c:v>0.124834</c:v>
                </c:pt>
                <c:pt idx="59">
                  <c:v>0.124834</c:v>
                </c:pt>
                <c:pt idx="60">
                  <c:v>0.124671</c:v>
                </c:pt>
                <c:pt idx="61">
                  <c:v>0.124671</c:v>
                </c:pt>
                <c:pt idx="62">
                  <c:v>0.124671</c:v>
                </c:pt>
                <c:pt idx="63">
                  <c:v>0.124671</c:v>
                </c:pt>
                <c:pt idx="64">
                  <c:v>0.124671</c:v>
                </c:pt>
                <c:pt idx="65">
                  <c:v>0.12467</c:v>
                </c:pt>
                <c:pt idx="66">
                  <c:v>0.12467</c:v>
                </c:pt>
                <c:pt idx="67">
                  <c:v>0.124567</c:v>
                </c:pt>
                <c:pt idx="68">
                  <c:v>0.124567</c:v>
                </c:pt>
                <c:pt idx="69">
                  <c:v>0.124567</c:v>
                </c:pt>
                <c:pt idx="70">
                  <c:v>0.124567</c:v>
                </c:pt>
                <c:pt idx="71">
                  <c:v>0.124567</c:v>
                </c:pt>
                <c:pt idx="72">
                  <c:v>0.124567</c:v>
                </c:pt>
                <c:pt idx="73">
                  <c:v>0.12450700000000001</c:v>
                </c:pt>
                <c:pt idx="74">
                  <c:v>0.12450700000000001</c:v>
                </c:pt>
                <c:pt idx="75">
                  <c:v>0.12450700000000001</c:v>
                </c:pt>
                <c:pt idx="76">
                  <c:v>0.12450700000000001</c:v>
                </c:pt>
                <c:pt idx="77">
                  <c:v>0.12450700000000001</c:v>
                </c:pt>
                <c:pt idx="78">
                  <c:v>0.124501</c:v>
                </c:pt>
                <c:pt idx="79">
                  <c:v>0.124501</c:v>
                </c:pt>
                <c:pt idx="80">
                  <c:v>0.124501</c:v>
                </c:pt>
                <c:pt idx="81">
                  <c:v>0.124501</c:v>
                </c:pt>
                <c:pt idx="82">
                  <c:v>0.1245</c:v>
                </c:pt>
                <c:pt idx="83">
                  <c:v>0.124497</c:v>
                </c:pt>
                <c:pt idx="84">
                  <c:v>0.124497</c:v>
                </c:pt>
                <c:pt idx="85">
                  <c:v>0.124497</c:v>
                </c:pt>
                <c:pt idx="86">
                  <c:v>0.124497</c:v>
                </c:pt>
                <c:pt idx="87">
                  <c:v>0.124497</c:v>
                </c:pt>
                <c:pt idx="88">
                  <c:v>0.124497</c:v>
                </c:pt>
                <c:pt idx="89">
                  <c:v>0.124497</c:v>
                </c:pt>
                <c:pt idx="90">
                  <c:v>0.124497</c:v>
                </c:pt>
                <c:pt idx="91">
                  <c:v>0.124497</c:v>
                </c:pt>
                <c:pt idx="92">
                  <c:v>0.124497</c:v>
                </c:pt>
                <c:pt idx="93">
                  <c:v>0.124497</c:v>
                </c:pt>
                <c:pt idx="94">
                  <c:v>0.124497</c:v>
                </c:pt>
                <c:pt idx="95">
                  <c:v>0.124497</c:v>
                </c:pt>
                <c:pt idx="96">
                  <c:v>0.124497</c:v>
                </c:pt>
                <c:pt idx="97">
                  <c:v>0.124497</c:v>
                </c:pt>
                <c:pt idx="98">
                  <c:v>0.124497</c:v>
                </c:pt>
                <c:pt idx="99">
                  <c:v>0.124497</c:v>
                </c:pt>
                <c:pt idx="100">
                  <c:v>0.124497</c:v>
                </c:pt>
                <c:pt idx="101">
                  <c:v>0.124497</c:v>
                </c:pt>
                <c:pt idx="102">
                  <c:v>0.124497</c:v>
                </c:pt>
                <c:pt idx="103">
                  <c:v>0.124497</c:v>
                </c:pt>
                <c:pt idx="104">
                  <c:v>0.124497</c:v>
                </c:pt>
                <c:pt idx="105">
                  <c:v>0.124497</c:v>
                </c:pt>
                <c:pt idx="106">
                  <c:v>0.124497</c:v>
                </c:pt>
                <c:pt idx="107">
                  <c:v>0.124497</c:v>
                </c:pt>
                <c:pt idx="108">
                  <c:v>0.124497</c:v>
                </c:pt>
                <c:pt idx="109">
                  <c:v>0.124497</c:v>
                </c:pt>
                <c:pt idx="110">
                  <c:v>0.124497</c:v>
                </c:pt>
                <c:pt idx="111">
                  <c:v>0.124497</c:v>
                </c:pt>
                <c:pt idx="112">
                  <c:v>0.124497</c:v>
                </c:pt>
                <c:pt idx="113">
                  <c:v>0.124497</c:v>
                </c:pt>
                <c:pt idx="114">
                  <c:v>0.124497</c:v>
                </c:pt>
                <c:pt idx="115">
                  <c:v>0.124497</c:v>
                </c:pt>
                <c:pt idx="116">
                  <c:v>0.124497</c:v>
                </c:pt>
                <c:pt idx="117">
                  <c:v>0.124497</c:v>
                </c:pt>
                <c:pt idx="118">
                  <c:v>0.124497</c:v>
                </c:pt>
                <c:pt idx="119">
                  <c:v>0.124497</c:v>
                </c:pt>
                <c:pt idx="120">
                  <c:v>0.124497</c:v>
                </c:pt>
                <c:pt idx="121">
                  <c:v>0.124497</c:v>
                </c:pt>
                <c:pt idx="122">
                  <c:v>0.124497</c:v>
                </c:pt>
                <c:pt idx="123">
                  <c:v>0.124497</c:v>
                </c:pt>
                <c:pt idx="124">
                  <c:v>0.124497</c:v>
                </c:pt>
                <c:pt idx="125">
                  <c:v>0.124497</c:v>
                </c:pt>
                <c:pt idx="126">
                  <c:v>0.124497</c:v>
                </c:pt>
                <c:pt idx="127">
                  <c:v>0.124497</c:v>
                </c:pt>
                <c:pt idx="128">
                  <c:v>0.124497</c:v>
                </c:pt>
                <c:pt idx="129">
                  <c:v>0.124497</c:v>
                </c:pt>
                <c:pt idx="130">
                  <c:v>0.124497</c:v>
                </c:pt>
                <c:pt idx="131">
                  <c:v>0.124497</c:v>
                </c:pt>
                <c:pt idx="132">
                  <c:v>0.124497</c:v>
                </c:pt>
                <c:pt idx="133">
                  <c:v>0.124497</c:v>
                </c:pt>
                <c:pt idx="134">
                  <c:v>0.124497</c:v>
                </c:pt>
                <c:pt idx="135">
                  <c:v>0.124497</c:v>
                </c:pt>
                <c:pt idx="136">
                  <c:v>0.124497</c:v>
                </c:pt>
                <c:pt idx="137">
                  <c:v>0.124497</c:v>
                </c:pt>
                <c:pt idx="138">
                  <c:v>0.124497</c:v>
                </c:pt>
                <c:pt idx="139">
                  <c:v>0.124497</c:v>
                </c:pt>
                <c:pt idx="140">
                  <c:v>0.124497</c:v>
                </c:pt>
                <c:pt idx="141">
                  <c:v>0.124497</c:v>
                </c:pt>
                <c:pt idx="142">
                  <c:v>0.124497</c:v>
                </c:pt>
                <c:pt idx="143">
                  <c:v>0.124497</c:v>
                </c:pt>
                <c:pt idx="144">
                  <c:v>0.124497</c:v>
                </c:pt>
                <c:pt idx="145">
                  <c:v>0.124497</c:v>
                </c:pt>
                <c:pt idx="146">
                  <c:v>0.124497</c:v>
                </c:pt>
                <c:pt idx="147">
                  <c:v>0.124497</c:v>
                </c:pt>
                <c:pt idx="148">
                  <c:v>0.124497</c:v>
                </c:pt>
                <c:pt idx="149">
                  <c:v>0.124497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CC-4CC1-B42C-5B945A9623FC}"/>
            </c:ext>
          </c:extLst>
        </c:ser>
        <c:ser>
          <c:idx val="2"/>
          <c:order val="2"/>
          <c:tx>
            <c:v>ROUND 3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Sheet1!$AF$6:$AF$155</c:f>
              <c:numCache>
                <c:formatCode>General</c:formatCode>
                <c:ptCount val="150"/>
                <c:pt idx="0">
                  <c:v>14.029131</c:v>
                </c:pt>
                <c:pt idx="1">
                  <c:v>0.314608</c:v>
                </c:pt>
                <c:pt idx="2">
                  <c:v>0.314608</c:v>
                </c:pt>
                <c:pt idx="3">
                  <c:v>0.314608</c:v>
                </c:pt>
                <c:pt idx="4">
                  <c:v>0.314608</c:v>
                </c:pt>
                <c:pt idx="5">
                  <c:v>0.314608</c:v>
                </c:pt>
                <c:pt idx="6">
                  <c:v>0.314608</c:v>
                </c:pt>
                <c:pt idx="7">
                  <c:v>0.314608</c:v>
                </c:pt>
                <c:pt idx="8">
                  <c:v>0.314608</c:v>
                </c:pt>
                <c:pt idx="9">
                  <c:v>0.314608</c:v>
                </c:pt>
                <c:pt idx="10">
                  <c:v>0.314608</c:v>
                </c:pt>
                <c:pt idx="11">
                  <c:v>0.17142399999999999</c:v>
                </c:pt>
                <c:pt idx="12">
                  <c:v>0.17142399999999999</c:v>
                </c:pt>
                <c:pt idx="13">
                  <c:v>0.17142399999999999</c:v>
                </c:pt>
                <c:pt idx="14">
                  <c:v>0.12637599999999999</c:v>
                </c:pt>
                <c:pt idx="15">
                  <c:v>0.12637599999999999</c:v>
                </c:pt>
                <c:pt idx="16">
                  <c:v>0.12637599999999999</c:v>
                </c:pt>
                <c:pt idx="17">
                  <c:v>0.12637599999999999</c:v>
                </c:pt>
                <c:pt idx="18">
                  <c:v>0.12637599999999999</c:v>
                </c:pt>
                <c:pt idx="19">
                  <c:v>0.12637599999999999</c:v>
                </c:pt>
                <c:pt idx="20">
                  <c:v>0.12637599999999999</c:v>
                </c:pt>
                <c:pt idx="21">
                  <c:v>0.12637599999999999</c:v>
                </c:pt>
                <c:pt idx="22">
                  <c:v>0.12637599999999999</c:v>
                </c:pt>
                <c:pt idx="23">
                  <c:v>0.12637599999999999</c:v>
                </c:pt>
                <c:pt idx="24">
                  <c:v>0.12637599999999999</c:v>
                </c:pt>
                <c:pt idx="25">
                  <c:v>0.12637599999999999</c:v>
                </c:pt>
                <c:pt idx="26">
                  <c:v>0.12637599999999999</c:v>
                </c:pt>
                <c:pt idx="27">
                  <c:v>0.12637599999999999</c:v>
                </c:pt>
                <c:pt idx="28">
                  <c:v>0.12637599999999999</c:v>
                </c:pt>
                <c:pt idx="29">
                  <c:v>0.12637599999999999</c:v>
                </c:pt>
                <c:pt idx="30">
                  <c:v>0.12637599999999999</c:v>
                </c:pt>
                <c:pt idx="31">
                  <c:v>0.12637599999999999</c:v>
                </c:pt>
                <c:pt idx="32">
                  <c:v>0.12637599999999999</c:v>
                </c:pt>
                <c:pt idx="33">
                  <c:v>0.12590100000000001</c:v>
                </c:pt>
                <c:pt idx="34">
                  <c:v>0.12590100000000001</c:v>
                </c:pt>
                <c:pt idx="35">
                  <c:v>0.12590100000000001</c:v>
                </c:pt>
                <c:pt idx="36">
                  <c:v>0.12590100000000001</c:v>
                </c:pt>
                <c:pt idx="37">
                  <c:v>0.12542200000000001</c:v>
                </c:pt>
                <c:pt idx="38">
                  <c:v>0.12542200000000001</c:v>
                </c:pt>
                <c:pt idx="39">
                  <c:v>0.12542200000000001</c:v>
                </c:pt>
                <c:pt idx="40">
                  <c:v>0.125135</c:v>
                </c:pt>
                <c:pt idx="41">
                  <c:v>0.125135</c:v>
                </c:pt>
                <c:pt idx="42">
                  <c:v>0.125135</c:v>
                </c:pt>
                <c:pt idx="43">
                  <c:v>0.12489599999999999</c:v>
                </c:pt>
                <c:pt idx="44">
                  <c:v>0.12489599999999999</c:v>
                </c:pt>
                <c:pt idx="45">
                  <c:v>0.12489599999999999</c:v>
                </c:pt>
                <c:pt idx="46">
                  <c:v>0.12489599999999999</c:v>
                </c:pt>
                <c:pt idx="47">
                  <c:v>0.12470299999999999</c:v>
                </c:pt>
                <c:pt idx="48">
                  <c:v>0.12470299999999999</c:v>
                </c:pt>
                <c:pt idx="49">
                  <c:v>0.12470299999999999</c:v>
                </c:pt>
                <c:pt idx="50">
                  <c:v>0.124664</c:v>
                </c:pt>
                <c:pt idx="51">
                  <c:v>0.12451</c:v>
                </c:pt>
                <c:pt idx="52">
                  <c:v>0.12450899999999999</c:v>
                </c:pt>
                <c:pt idx="53">
                  <c:v>0.12450899999999999</c:v>
                </c:pt>
                <c:pt idx="54">
                  <c:v>0.12450899999999999</c:v>
                </c:pt>
                <c:pt idx="55">
                  <c:v>0.124505</c:v>
                </c:pt>
                <c:pt idx="56">
                  <c:v>0.124502</c:v>
                </c:pt>
                <c:pt idx="57">
                  <c:v>0.124502</c:v>
                </c:pt>
                <c:pt idx="58">
                  <c:v>0.124502</c:v>
                </c:pt>
                <c:pt idx="59">
                  <c:v>0.124502</c:v>
                </c:pt>
                <c:pt idx="60">
                  <c:v>0.124502</c:v>
                </c:pt>
                <c:pt idx="61">
                  <c:v>0.124502</c:v>
                </c:pt>
                <c:pt idx="62">
                  <c:v>0.124502</c:v>
                </c:pt>
                <c:pt idx="63">
                  <c:v>0.124502</c:v>
                </c:pt>
                <c:pt idx="64">
                  <c:v>0.124502</c:v>
                </c:pt>
                <c:pt idx="65">
                  <c:v>0.1245</c:v>
                </c:pt>
                <c:pt idx="66">
                  <c:v>0.1245</c:v>
                </c:pt>
                <c:pt idx="67">
                  <c:v>0.1245</c:v>
                </c:pt>
                <c:pt idx="68">
                  <c:v>0.1245</c:v>
                </c:pt>
                <c:pt idx="69">
                  <c:v>0.1245</c:v>
                </c:pt>
                <c:pt idx="70">
                  <c:v>0.1245</c:v>
                </c:pt>
                <c:pt idx="71">
                  <c:v>0.1245</c:v>
                </c:pt>
                <c:pt idx="72">
                  <c:v>0.1245</c:v>
                </c:pt>
                <c:pt idx="73">
                  <c:v>0.1245</c:v>
                </c:pt>
                <c:pt idx="74">
                  <c:v>0.1245</c:v>
                </c:pt>
                <c:pt idx="75">
                  <c:v>0.124499</c:v>
                </c:pt>
                <c:pt idx="76">
                  <c:v>0.124499</c:v>
                </c:pt>
                <c:pt idx="77">
                  <c:v>0.124499</c:v>
                </c:pt>
                <c:pt idx="78">
                  <c:v>0.124499</c:v>
                </c:pt>
                <c:pt idx="79">
                  <c:v>0.124499</c:v>
                </c:pt>
                <c:pt idx="80">
                  <c:v>0.124499</c:v>
                </c:pt>
                <c:pt idx="81">
                  <c:v>0.124499</c:v>
                </c:pt>
                <c:pt idx="82">
                  <c:v>0.124499</c:v>
                </c:pt>
                <c:pt idx="83">
                  <c:v>0.124499</c:v>
                </c:pt>
                <c:pt idx="84">
                  <c:v>0.124499</c:v>
                </c:pt>
                <c:pt idx="85">
                  <c:v>0.124499</c:v>
                </c:pt>
                <c:pt idx="86">
                  <c:v>0.124499</c:v>
                </c:pt>
                <c:pt idx="87">
                  <c:v>0.124499</c:v>
                </c:pt>
                <c:pt idx="88">
                  <c:v>0.124499</c:v>
                </c:pt>
                <c:pt idx="89">
                  <c:v>0.124499</c:v>
                </c:pt>
                <c:pt idx="90">
                  <c:v>0.124499</c:v>
                </c:pt>
                <c:pt idx="91">
                  <c:v>0.124499</c:v>
                </c:pt>
                <c:pt idx="92">
                  <c:v>0.124499</c:v>
                </c:pt>
                <c:pt idx="93">
                  <c:v>0.124499</c:v>
                </c:pt>
                <c:pt idx="94">
                  <c:v>0.124499</c:v>
                </c:pt>
                <c:pt idx="95">
                  <c:v>0.124499</c:v>
                </c:pt>
                <c:pt idx="96">
                  <c:v>0.124499</c:v>
                </c:pt>
                <c:pt idx="97">
                  <c:v>0.124499</c:v>
                </c:pt>
                <c:pt idx="98">
                  <c:v>0.124499</c:v>
                </c:pt>
                <c:pt idx="99">
                  <c:v>0.124499</c:v>
                </c:pt>
                <c:pt idx="100">
                  <c:v>0.124499</c:v>
                </c:pt>
                <c:pt idx="101">
                  <c:v>0.124499</c:v>
                </c:pt>
                <c:pt idx="102">
                  <c:v>0.124499</c:v>
                </c:pt>
                <c:pt idx="103">
                  <c:v>0.124499</c:v>
                </c:pt>
                <c:pt idx="104">
                  <c:v>0.124499</c:v>
                </c:pt>
                <c:pt idx="105">
                  <c:v>0.124499</c:v>
                </c:pt>
                <c:pt idx="106">
                  <c:v>0.124499</c:v>
                </c:pt>
                <c:pt idx="107">
                  <c:v>0.124499</c:v>
                </c:pt>
                <c:pt idx="108">
                  <c:v>0.124499</c:v>
                </c:pt>
                <c:pt idx="109">
                  <c:v>0.124499</c:v>
                </c:pt>
                <c:pt idx="110">
                  <c:v>0.124499</c:v>
                </c:pt>
                <c:pt idx="111">
                  <c:v>0.124499</c:v>
                </c:pt>
                <c:pt idx="112">
                  <c:v>0.124499</c:v>
                </c:pt>
                <c:pt idx="113">
                  <c:v>0.124499</c:v>
                </c:pt>
                <c:pt idx="114">
                  <c:v>0.124499</c:v>
                </c:pt>
                <c:pt idx="115">
                  <c:v>0.124499</c:v>
                </c:pt>
                <c:pt idx="116">
                  <c:v>0.124499</c:v>
                </c:pt>
                <c:pt idx="117">
                  <c:v>0.124499</c:v>
                </c:pt>
                <c:pt idx="118">
                  <c:v>0.124499</c:v>
                </c:pt>
                <c:pt idx="119">
                  <c:v>0.124499</c:v>
                </c:pt>
                <c:pt idx="120">
                  <c:v>0.124499</c:v>
                </c:pt>
                <c:pt idx="121">
                  <c:v>0.124499</c:v>
                </c:pt>
                <c:pt idx="122">
                  <c:v>0.124499</c:v>
                </c:pt>
                <c:pt idx="123">
                  <c:v>0.124499</c:v>
                </c:pt>
                <c:pt idx="124">
                  <c:v>0.124499</c:v>
                </c:pt>
                <c:pt idx="125">
                  <c:v>0.124499</c:v>
                </c:pt>
                <c:pt idx="126">
                  <c:v>0.124499</c:v>
                </c:pt>
                <c:pt idx="127">
                  <c:v>0.124499</c:v>
                </c:pt>
                <c:pt idx="128">
                  <c:v>0.124499</c:v>
                </c:pt>
                <c:pt idx="129">
                  <c:v>0.124499</c:v>
                </c:pt>
                <c:pt idx="130">
                  <c:v>0.124499</c:v>
                </c:pt>
                <c:pt idx="131">
                  <c:v>0.124499</c:v>
                </c:pt>
                <c:pt idx="132">
                  <c:v>0.124499</c:v>
                </c:pt>
                <c:pt idx="133">
                  <c:v>0.124499</c:v>
                </c:pt>
                <c:pt idx="134">
                  <c:v>0.124499</c:v>
                </c:pt>
                <c:pt idx="135">
                  <c:v>0.124499</c:v>
                </c:pt>
                <c:pt idx="136">
                  <c:v>0.124499</c:v>
                </c:pt>
                <c:pt idx="137">
                  <c:v>0.124499</c:v>
                </c:pt>
                <c:pt idx="138">
                  <c:v>0.124499</c:v>
                </c:pt>
                <c:pt idx="139">
                  <c:v>0.124499</c:v>
                </c:pt>
                <c:pt idx="140">
                  <c:v>0.124499</c:v>
                </c:pt>
                <c:pt idx="141">
                  <c:v>0.124499</c:v>
                </c:pt>
                <c:pt idx="142">
                  <c:v>0.124499</c:v>
                </c:pt>
                <c:pt idx="143">
                  <c:v>0.124499</c:v>
                </c:pt>
                <c:pt idx="144">
                  <c:v>0.124499</c:v>
                </c:pt>
                <c:pt idx="145">
                  <c:v>0.124499</c:v>
                </c:pt>
                <c:pt idx="146">
                  <c:v>0.124499</c:v>
                </c:pt>
                <c:pt idx="147">
                  <c:v>0.124499</c:v>
                </c:pt>
                <c:pt idx="148">
                  <c:v>0.124499</c:v>
                </c:pt>
                <c:pt idx="149">
                  <c:v>0.124499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CC-4CC1-B42C-5B945A962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046704"/>
        <c:axId val="2048049200"/>
      </c:lineChart>
      <c:catAx>
        <c:axId val="2048046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049200"/>
        <c:crosses val="autoZero"/>
        <c:auto val="1"/>
        <c:lblAlgn val="ctr"/>
        <c:lblOffset val="100"/>
        <c:noMultiLvlLbl val="0"/>
      </c:catAx>
      <c:valAx>
        <c:axId val="204804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04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POPULATION 90</a:t>
            </a:r>
            <a:r>
              <a:rPr lang="en-US" baseline="0"/>
              <a:t> - BEST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Sheet1!$T$6:$T$155</c:f>
              <c:numCache>
                <c:formatCode>General</c:formatCode>
                <c:ptCount val="150"/>
                <c:pt idx="0">
                  <c:v>2.784875</c:v>
                </c:pt>
                <c:pt idx="1">
                  <c:v>2.784875</c:v>
                </c:pt>
                <c:pt idx="2">
                  <c:v>2.784875</c:v>
                </c:pt>
                <c:pt idx="3">
                  <c:v>2.784875</c:v>
                </c:pt>
                <c:pt idx="4">
                  <c:v>0.49244399999999999</c:v>
                </c:pt>
                <c:pt idx="5">
                  <c:v>0.49244399999999999</c:v>
                </c:pt>
                <c:pt idx="6">
                  <c:v>0.49244399999999999</c:v>
                </c:pt>
                <c:pt idx="7">
                  <c:v>0.49244399999999999</c:v>
                </c:pt>
                <c:pt idx="8">
                  <c:v>0.49244399999999999</c:v>
                </c:pt>
                <c:pt idx="9">
                  <c:v>0.13636499999999999</c:v>
                </c:pt>
                <c:pt idx="10">
                  <c:v>0.13636499999999999</c:v>
                </c:pt>
                <c:pt idx="11">
                  <c:v>0.13636499999999999</c:v>
                </c:pt>
                <c:pt idx="12">
                  <c:v>0.13636499999999999</c:v>
                </c:pt>
                <c:pt idx="13">
                  <c:v>0.13636499999999999</c:v>
                </c:pt>
                <c:pt idx="14">
                  <c:v>0.13636499999999999</c:v>
                </c:pt>
                <c:pt idx="15">
                  <c:v>0.13636499999999999</c:v>
                </c:pt>
                <c:pt idx="16">
                  <c:v>0.13636499999999999</c:v>
                </c:pt>
                <c:pt idx="17">
                  <c:v>0.13636499999999999</c:v>
                </c:pt>
                <c:pt idx="18">
                  <c:v>0.13636499999999999</c:v>
                </c:pt>
                <c:pt idx="19">
                  <c:v>0.127161</c:v>
                </c:pt>
                <c:pt idx="20">
                  <c:v>0.127161</c:v>
                </c:pt>
                <c:pt idx="21">
                  <c:v>0.127161</c:v>
                </c:pt>
                <c:pt idx="22">
                  <c:v>0.127161</c:v>
                </c:pt>
                <c:pt idx="23">
                  <c:v>0.127161</c:v>
                </c:pt>
                <c:pt idx="24">
                  <c:v>0.127161</c:v>
                </c:pt>
                <c:pt idx="25">
                  <c:v>0.127161</c:v>
                </c:pt>
                <c:pt idx="26">
                  <c:v>0.12673999999999999</c:v>
                </c:pt>
                <c:pt idx="27">
                  <c:v>0.12673999999999999</c:v>
                </c:pt>
                <c:pt idx="28">
                  <c:v>0.12673999999999999</c:v>
                </c:pt>
                <c:pt idx="29">
                  <c:v>0.12673999999999999</c:v>
                </c:pt>
                <c:pt idx="30">
                  <c:v>0.125837</c:v>
                </c:pt>
                <c:pt idx="31">
                  <c:v>0.125837</c:v>
                </c:pt>
                <c:pt idx="32">
                  <c:v>0.12504699999999999</c:v>
                </c:pt>
                <c:pt idx="33">
                  <c:v>0.12504699999999999</c:v>
                </c:pt>
                <c:pt idx="34">
                  <c:v>0.12504699999999999</c:v>
                </c:pt>
                <c:pt idx="35">
                  <c:v>0.12504699999999999</c:v>
                </c:pt>
                <c:pt idx="36">
                  <c:v>0.124511</c:v>
                </c:pt>
                <c:pt idx="37">
                  <c:v>0.124511</c:v>
                </c:pt>
                <c:pt idx="38">
                  <c:v>0.124511</c:v>
                </c:pt>
                <c:pt idx="39">
                  <c:v>0.124511</c:v>
                </c:pt>
                <c:pt idx="40">
                  <c:v>0.124511</c:v>
                </c:pt>
                <c:pt idx="41">
                  <c:v>0.124511</c:v>
                </c:pt>
                <c:pt idx="42">
                  <c:v>0.124511</c:v>
                </c:pt>
                <c:pt idx="43">
                  <c:v>0.124511</c:v>
                </c:pt>
                <c:pt idx="44">
                  <c:v>0.124511</c:v>
                </c:pt>
                <c:pt idx="45">
                  <c:v>0.124511</c:v>
                </c:pt>
                <c:pt idx="46">
                  <c:v>0.124511</c:v>
                </c:pt>
                <c:pt idx="47">
                  <c:v>0.124511</c:v>
                </c:pt>
                <c:pt idx="48">
                  <c:v>0.124511</c:v>
                </c:pt>
                <c:pt idx="49">
                  <c:v>0.124511</c:v>
                </c:pt>
                <c:pt idx="50">
                  <c:v>0.124511</c:v>
                </c:pt>
                <c:pt idx="51">
                  <c:v>0.124511</c:v>
                </c:pt>
                <c:pt idx="52">
                  <c:v>0.124511</c:v>
                </c:pt>
                <c:pt idx="53">
                  <c:v>0.124511</c:v>
                </c:pt>
                <c:pt idx="54">
                  <c:v>0.124511</c:v>
                </c:pt>
                <c:pt idx="55">
                  <c:v>0.124511</c:v>
                </c:pt>
                <c:pt idx="56">
                  <c:v>0.124511</c:v>
                </c:pt>
                <c:pt idx="57">
                  <c:v>0.124511</c:v>
                </c:pt>
                <c:pt idx="58">
                  <c:v>0.124511</c:v>
                </c:pt>
                <c:pt idx="59">
                  <c:v>0.124511</c:v>
                </c:pt>
                <c:pt idx="60">
                  <c:v>0.124511</c:v>
                </c:pt>
                <c:pt idx="61">
                  <c:v>0.124511</c:v>
                </c:pt>
                <c:pt idx="62">
                  <c:v>0.124511</c:v>
                </c:pt>
                <c:pt idx="63">
                  <c:v>0.124511</c:v>
                </c:pt>
                <c:pt idx="64">
                  <c:v>0.124511</c:v>
                </c:pt>
                <c:pt idx="65">
                  <c:v>0.124511</c:v>
                </c:pt>
                <c:pt idx="66">
                  <c:v>0.124504</c:v>
                </c:pt>
                <c:pt idx="67">
                  <c:v>0.124504</c:v>
                </c:pt>
                <c:pt idx="68">
                  <c:v>0.124504</c:v>
                </c:pt>
                <c:pt idx="69">
                  <c:v>0.124504</c:v>
                </c:pt>
                <c:pt idx="70">
                  <c:v>0.124504</c:v>
                </c:pt>
                <c:pt idx="71">
                  <c:v>0.124504</c:v>
                </c:pt>
                <c:pt idx="72">
                  <c:v>0.124504</c:v>
                </c:pt>
                <c:pt idx="73">
                  <c:v>0.124498</c:v>
                </c:pt>
                <c:pt idx="74">
                  <c:v>0.124498</c:v>
                </c:pt>
                <c:pt idx="75">
                  <c:v>0.124498</c:v>
                </c:pt>
                <c:pt idx="76">
                  <c:v>0.124498</c:v>
                </c:pt>
                <c:pt idx="77">
                  <c:v>0.124498</c:v>
                </c:pt>
                <c:pt idx="78">
                  <c:v>0.124498</c:v>
                </c:pt>
                <c:pt idx="79">
                  <c:v>0.124498</c:v>
                </c:pt>
                <c:pt idx="80">
                  <c:v>0.124498</c:v>
                </c:pt>
                <c:pt idx="81">
                  <c:v>0.124498</c:v>
                </c:pt>
                <c:pt idx="82">
                  <c:v>0.124498</c:v>
                </c:pt>
                <c:pt idx="83">
                  <c:v>0.124498</c:v>
                </c:pt>
                <c:pt idx="84">
                  <c:v>0.124498</c:v>
                </c:pt>
                <c:pt idx="85">
                  <c:v>0.124498</c:v>
                </c:pt>
                <c:pt idx="86">
                  <c:v>0.124497</c:v>
                </c:pt>
                <c:pt idx="87">
                  <c:v>0.124497</c:v>
                </c:pt>
                <c:pt idx="88">
                  <c:v>0.124497</c:v>
                </c:pt>
                <c:pt idx="89">
                  <c:v>0.124497</c:v>
                </c:pt>
                <c:pt idx="90">
                  <c:v>0.124497</c:v>
                </c:pt>
                <c:pt idx="91">
                  <c:v>0.124497</c:v>
                </c:pt>
                <c:pt idx="92">
                  <c:v>0.124497</c:v>
                </c:pt>
                <c:pt idx="93">
                  <c:v>0.124497</c:v>
                </c:pt>
                <c:pt idx="94">
                  <c:v>0.124497</c:v>
                </c:pt>
                <c:pt idx="95">
                  <c:v>0.124497</c:v>
                </c:pt>
                <c:pt idx="96">
                  <c:v>0.124497</c:v>
                </c:pt>
                <c:pt idx="97">
                  <c:v>0.124497</c:v>
                </c:pt>
                <c:pt idx="98">
                  <c:v>0.124497</c:v>
                </c:pt>
                <c:pt idx="99">
                  <c:v>0.124497</c:v>
                </c:pt>
                <c:pt idx="100">
                  <c:v>0.124497</c:v>
                </c:pt>
                <c:pt idx="101">
                  <c:v>0.124497</c:v>
                </c:pt>
                <c:pt idx="102">
                  <c:v>0.124497</c:v>
                </c:pt>
                <c:pt idx="103">
                  <c:v>0.124497</c:v>
                </c:pt>
                <c:pt idx="104">
                  <c:v>0.124497</c:v>
                </c:pt>
                <c:pt idx="105">
                  <c:v>0.124497</c:v>
                </c:pt>
                <c:pt idx="106">
                  <c:v>0.124497</c:v>
                </c:pt>
                <c:pt idx="107">
                  <c:v>0.124497</c:v>
                </c:pt>
                <c:pt idx="108">
                  <c:v>0.124497</c:v>
                </c:pt>
                <c:pt idx="109">
                  <c:v>0.124497</c:v>
                </c:pt>
                <c:pt idx="110">
                  <c:v>0.124497</c:v>
                </c:pt>
                <c:pt idx="111">
                  <c:v>0.124497</c:v>
                </c:pt>
                <c:pt idx="112">
                  <c:v>0.124497</c:v>
                </c:pt>
                <c:pt idx="113">
                  <c:v>0.124497</c:v>
                </c:pt>
                <c:pt idx="114">
                  <c:v>0.124497</c:v>
                </c:pt>
                <c:pt idx="115">
                  <c:v>0.124497</c:v>
                </c:pt>
                <c:pt idx="116">
                  <c:v>0.124497</c:v>
                </c:pt>
                <c:pt idx="117">
                  <c:v>0.124497</c:v>
                </c:pt>
                <c:pt idx="118">
                  <c:v>0.124497</c:v>
                </c:pt>
                <c:pt idx="119">
                  <c:v>0.124497</c:v>
                </c:pt>
                <c:pt idx="120">
                  <c:v>0.124497</c:v>
                </c:pt>
                <c:pt idx="121">
                  <c:v>0.124497</c:v>
                </c:pt>
                <c:pt idx="122">
                  <c:v>0.124497</c:v>
                </c:pt>
                <c:pt idx="123">
                  <c:v>0.124497</c:v>
                </c:pt>
                <c:pt idx="124">
                  <c:v>0.124497</c:v>
                </c:pt>
                <c:pt idx="125">
                  <c:v>0.124497</c:v>
                </c:pt>
                <c:pt idx="126">
                  <c:v>0.124497</c:v>
                </c:pt>
                <c:pt idx="127">
                  <c:v>0.124497</c:v>
                </c:pt>
                <c:pt idx="128">
                  <c:v>0.124497</c:v>
                </c:pt>
                <c:pt idx="129">
                  <c:v>0.124497</c:v>
                </c:pt>
                <c:pt idx="130">
                  <c:v>0.124497</c:v>
                </c:pt>
                <c:pt idx="131">
                  <c:v>0.124497</c:v>
                </c:pt>
                <c:pt idx="132">
                  <c:v>0.124497</c:v>
                </c:pt>
                <c:pt idx="133">
                  <c:v>0.124497</c:v>
                </c:pt>
                <c:pt idx="134">
                  <c:v>0.124497</c:v>
                </c:pt>
                <c:pt idx="135">
                  <c:v>0.124497</c:v>
                </c:pt>
                <c:pt idx="136">
                  <c:v>0.124497</c:v>
                </c:pt>
                <c:pt idx="137">
                  <c:v>0.124497</c:v>
                </c:pt>
                <c:pt idx="138">
                  <c:v>0.124497</c:v>
                </c:pt>
                <c:pt idx="139">
                  <c:v>0.124497</c:v>
                </c:pt>
                <c:pt idx="140">
                  <c:v>0.124497</c:v>
                </c:pt>
                <c:pt idx="141">
                  <c:v>0.124497</c:v>
                </c:pt>
                <c:pt idx="142">
                  <c:v>0.124497</c:v>
                </c:pt>
                <c:pt idx="143">
                  <c:v>0.124497</c:v>
                </c:pt>
                <c:pt idx="144">
                  <c:v>0.124497</c:v>
                </c:pt>
                <c:pt idx="145">
                  <c:v>0.124497</c:v>
                </c:pt>
                <c:pt idx="146">
                  <c:v>0.124497</c:v>
                </c:pt>
                <c:pt idx="147">
                  <c:v>0.124497</c:v>
                </c:pt>
                <c:pt idx="148">
                  <c:v>0.124497</c:v>
                </c:pt>
                <c:pt idx="149">
                  <c:v>0.124497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6-4BCE-B696-5E73AA974D2A}"/>
            </c:ext>
          </c:extLst>
        </c:ser>
        <c:ser>
          <c:idx val="1"/>
          <c:order val="1"/>
          <c:tx>
            <c:v>ROUND 2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Sheet1!$V$6:$V$155</c:f>
              <c:numCache>
                <c:formatCode>General</c:formatCode>
                <c:ptCount val="150"/>
                <c:pt idx="0">
                  <c:v>1.2653190000000001</c:v>
                </c:pt>
                <c:pt idx="1">
                  <c:v>0.20458899999999999</c:v>
                </c:pt>
                <c:pt idx="2">
                  <c:v>0.20458899999999999</c:v>
                </c:pt>
                <c:pt idx="3">
                  <c:v>0.20458899999999999</c:v>
                </c:pt>
                <c:pt idx="4">
                  <c:v>0.20458899999999999</c:v>
                </c:pt>
                <c:pt idx="5">
                  <c:v>0.20458899999999999</c:v>
                </c:pt>
                <c:pt idx="6">
                  <c:v>0.20458899999999999</c:v>
                </c:pt>
                <c:pt idx="7">
                  <c:v>0.20458899999999999</c:v>
                </c:pt>
                <c:pt idx="8">
                  <c:v>0.20458899999999999</c:v>
                </c:pt>
                <c:pt idx="9">
                  <c:v>0.20458899999999999</c:v>
                </c:pt>
                <c:pt idx="10">
                  <c:v>0.15426799999999999</c:v>
                </c:pt>
                <c:pt idx="11">
                  <c:v>0.15426799999999999</c:v>
                </c:pt>
                <c:pt idx="12">
                  <c:v>0.15426799999999999</c:v>
                </c:pt>
                <c:pt idx="13">
                  <c:v>0.12834599999999999</c:v>
                </c:pt>
                <c:pt idx="14">
                  <c:v>0.12834599999999999</c:v>
                </c:pt>
                <c:pt idx="15">
                  <c:v>0.12834599999999999</c:v>
                </c:pt>
                <c:pt idx="16">
                  <c:v>0.12834599999999999</c:v>
                </c:pt>
                <c:pt idx="17">
                  <c:v>0.12834599999999999</c:v>
                </c:pt>
                <c:pt idx="18">
                  <c:v>0.12834599999999999</c:v>
                </c:pt>
                <c:pt idx="19">
                  <c:v>0.12825700000000001</c:v>
                </c:pt>
                <c:pt idx="20">
                  <c:v>0.124582</c:v>
                </c:pt>
                <c:pt idx="21">
                  <c:v>0.124582</c:v>
                </c:pt>
                <c:pt idx="22">
                  <c:v>0.124582</c:v>
                </c:pt>
                <c:pt idx="23">
                  <c:v>0.124582</c:v>
                </c:pt>
                <c:pt idx="24">
                  <c:v>0.124582</c:v>
                </c:pt>
                <c:pt idx="25">
                  <c:v>0.124582</c:v>
                </c:pt>
                <c:pt idx="26">
                  <c:v>0.124582</c:v>
                </c:pt>
                <c:pt idx="27">
                  <c:v>0.124582</c:v>
                </c:pt>
                <c:pt idx="28">
                  <c:v>0.124582</c:v>
                </c:pt>
                <c:pt idx="29">
                  <c:v>0.12454999999999999</c:v>
                </c:pt>
                <c:pt idx="30">
                  <c:v>0.12454999999999999</c:v>
                </c:pt>
                <c:pt idx="31">
                  <c:v>0.12454999999999999</c:v>
                </c:pt>
                <c:pt idx="32">
                  <c:v>0.12454999999999999</c:v>
                </c:pt>
                <c:pt idx="33">
                  <c:v>0.12454999999999999</c:v>
                </c:pt>
                <c:pt idx="34">
                  <c:v>0.12454999999999999</c:v>
                </c:pt>
                <c:pt idx="35">
                  <c:v>0.12454999999999999</c:v>
                </c:pt>
                <c:pt idx="36">
                  <c:v>0.12454999999999999</c:v>
                </c:pt>
                <c:pt idx="37">
                  <c:v>0.12454999999999999</c:v>
                </c:pt>
                <c:pt idx="38">
                  <c:v>0.12454999999999999</c:v>
                </c:pt>
                <c:pt idx="39">
                  <c:v>0.12453</c:v>
                </c:pt>
                <c:pt idx="40">
                  <c:v>0.124503</c:v>
                </c:pt>
                <c:pt idx="41">
                  <c:v>0.124503</c:v>
                </c:pt>
                <c:pt idx="42">
                  <c:v>0.124503</c:v>
                </c:pt>
                <c:pt idx="43">
                  <c:v>0.124503</c:v>
                </c:pt>
                <c:pt idx="44">
                  <c:v>0.124503</c:v>
                </c:pt>
                <c:pt idx="45">
                  <c:v>0.124503</c:v>
                </c:pt>
                <c:pt idx="46">
                  <c:v>0.124503</c:v>
                </c:pt>
                <c:pt idx="47">
                  <c:v>0.124503</c:v>
                </c:pt>
                <c:pt idx="48">
                  <c:v>0.124503</c:v>
                </c:pt>
                <c:pt idx="49">
                  <c:v>0.124503</c:v>
                </c:pt>
                <c:pt idx="50">
                  <c:v>0.124503</c:v>
                </c:pt>
                <c:pt idx="51">
                  <c:v>0.124503</c:v>
                </c:pt>
                <c:pt idx="52">
                  <c:v>0.124503</c:v>
                </c:pt>
                <c:pt idx="53">
                  <c:v>0.124503</c:v>
                </c:pt>
                <c:pt idx="54">
                  <c:v>0.124503</c:v>
                </c:pt>
                <c:pt idx="55">
                  <c:v>0.124503</c:v>
                </c:pt>
                <c:pt idx="56">
                  <c:v>0.124503</c:v>
                </c:pt>
                <c:pt idx="57">
                  <c:v>0.124503</c:v>
                </c:pt>
                <c:pt idx="58">
                  <c:v>0.124497</c:v>
                </c:pt>
                <c:pt idx="59">
                  <c:v>0.124497</c:v>
                </c:pt>
                <c:pt idx="60">
                  <c:v>0.124497</c:v>
                </c:pt>
                <c:pt idx="61">
                  <c:v>0.124497</c:v>
                </c:pt>
                <c:pt idx="62">
                  <c:v>0.124497</c:v>
                </c:pt>
                <c:pt idx="63">
                  <c:v>0.124497</c:v>
                </c:pt>
                <c:pt idx="64">
                  <c:v>0.124497</c:v>
                </c:pt>
                <c:pt idx="65">
                  <c:v>0.124497</c:v>
                </c:pt>
                <c:pt idx="66">
                  <c:v>0.124497</c:v>
                </c:pt>
                <c:pt idx="67">
                  <c:v>0.124497</c:v>
                </c:pt>
                <c:pt idx="68">
                  <c:v>0.124497</c:v>
                </c:pt>
                <c:pt idx="69">
                  <c:v>0.124497</c:v>
                </c:pt>
                <c:pt idx="70">
                  <c:v>0.124497</c:v>
                </c:pt>
                <c:pt idx="71">
                  <c:v>0.124497</c:v>
                </c:pt>
                <c:pt idx="72">
                  <c:v>0.124497</c:v>
                </c:pt>
                <c:pt idx="73">
                  <c:v>0.124497</c:v>
                </c:pt>
                <c:pt idx="74">
                  <c:v>0.124497</c:v>
                </c:pt>
                <c:pt idx="75">
                  <c:v>0.124497</c:v>
                </c:pt>
                <c:pt idx="76">
                  <c:v>0.124497</c:v>
                </c:pt>
                <c:pt idx="77">
                  <c:v>0.124497</c:v>
                </c:pt>
                <c:pt idx="78">
                  <c:v>0.124497</c:v>
                </c:pt>
                <c:pt idx="79">
                  <c:v>0.124497</c:v>
                </c:pt>
                <c:pt idx="80">
                  <c:v>0.124497</c:v>
                </c:pt>
                <c:pt idx="81">
                  <c:v>0.124497</c:v>
                </c:pt>
                <c:pt idx="82">
                  <c:v>0.124497</c:v>
                </c:pt>
                <c:pt idx="83">
                  <c:v>0.124497</c:v>
                </c:pt>
                <c:pt idx="84">
                  <c:v>0.124497</c:v>
                </c:pt>
                <c:pt idx="85">
                  <c:v>0.124497</c:v>
                </c:pt>
                <c:pt idx="86">
                  <c:v>0.124497</c:v>
                </c:pt>
                <c:pt idx="87">
                  <c:v>0.124497</c:v>
                </c:pt>
                <c:pt idx="88">
                  <c:v>0.124497</c:v>
                </c:pt>
                <c:pt idx="89">
                  <c:v>0.124497</c:v>
                </c:pt>
                <c:pt idx="90">
                  <c:v>0.124497</c:v>
                </c:pt>
                <c:pt idx="91">
                  <c:v>0.124497</c:v>
                </c:pt>
                <c:pt idx="92">
                  <c:v>0.124497</c:v>
                </c:pt>
                <c:pt idx="93">
                  <c:v>0.124497</c:v>
                </c:pt>
                <c:pt idx="94">
                  <c:v>0.124497</c:v>
                </c:pt>
                <c:pt idx="95">
                  <c:v>0.124497</c:v>
                </c:pt>
                <c:pt idx="96">
                  <c:v>0.124497</c:v>
                </c:pt>
                <c:pt idx="97">
                  <c:v>0.124497</c:v>
                </c:pt>
                <c:pt idx="98">
                  <c:v>0.124497</c:v>
                </c:pt>
                <c:pt idx="99">
                  <c:v>0.124497</c:v>
                </c:pt>
                <c:pt idx="100">
                  <c:v>0.124497</c:v>
                </c:pt>
                <c:pt idx="101">
                  <c:v>0.124497</c:v>
                </c:pt>
                <c:pt idx="102">
                  <c:v>0.124497</c:v>
                </c:pt>
                <c:pt idx="103">
                  <c:v>0.124497</c:v>
                </c:pt>
                <c:pt idx="104">
                  <c:v>0.124497</c:v>
                </c:pt>
                <c:pt idx="105">
                  <c:v>0.124497</c:v>
                </c:pt>
                <c:pt idx="106">
                  <c:v>0.124497</c:v>
                </c:pt>
                <c:pt idx="107">
                  <c:v>0.124497</c:v>
                </c:pt>
                <c:pt idx="108">
                  <c:v>0.124497</c:v>
                </c:pt>
                <c:pt idx="109">
                  <c:v>0.124497</c:v>
                </c:pt>
                <c:pt idx="110">
                  <c:v>0.124497</c:v>
                </c:pt>
                <c:pt idx="111">
                  <c:v>0.124497</c:v>
                </c:pt>
                <c:pt idx="112">
                  <c:v>0.124497</c:v>
                </c:pt>
                <c:pt idx="113">
                  <c:v>0.124497</c:v>
                </c:pt>
                <c:pt idx="114">
                  <c:v>0.124497</c:v>
                </c:pt>
                <c:pt idx="115">
                  <c:v>0.124497</c:v>
                </c:pt>
                <c:pt idx="116">
                  <c:v>0.124497</c:v>
                </c:pt>
                <c:pt idx="117">
                  <c:v>0.124497</c:v>
                </c:pt>
                <c:pt idx="118">
                  <c:v>0.124497</c:v>
                </c:pt>
                <c:pt idx="119">
                  <c:v>0.124497</c:v>
                </c:pt>
                <c:pt idx="120">
                  <c:v>0.124497</c:v>
                </c:pt>
                <c:pt idx="121">
                  <c:v>0.124497</c:v>
                </c:pt>
                <c:pt idx="122">
                  <c:v>0.124497</c:v>
                </c:pt>
                <c:pt idx="123">
                  <c:v>0.124497</c:v>
                </c:pt>
                <c:pt idx="124">
                  <c:v>0.124497</c:v>
                </c:pt>
                <c:pt idx="125">
                  <c:v>0.124497</c:v>
                </c:pt>
                <c:pt idx="126">
                  <c:v>0.124497</c:v>
                </c:pt>
                <c:pt idx="127">
                  <c:v>0.124497</c:v>
                </c:pt>
                <c:pt idx="128">
                  <c:v>0.124497</c:v>
                </c:pt>
                <c:pt idx="129">
                  <c:v>0.124497</c:v>
                </c:pt>
                <c:pt idx="130">
                  <c:v>0.124497</c:v>
                </c:pt>
                <c:pt idx="131">
                  <c:v>0.124497</c:v>
                </c:pt>
                <c:pt idx="132">
                  <c:v>0.124497</c:v>
                </c:pt>
                <c:pt idx="133">
                  <c:v>0.124497</c:v>
                </c:pt>
                <c:pt idx="134">
                  <c:v>0.124497</c:v>
                </c:pt>
                <c:pt idx="135">
                  <c:v>0.124497</c:v>
                </c:pt>
                <c:pt idx="136">
                  <c:v>0.124497</c:v>
                </c:pt>
                <c:pt idx="137">
                  <c:v>0.124497</c:v>
                </c:pt>
                <c:pt idx="138">
                  <c:v>0.124497</c:v>
                </c:pt>
                <c:pt idx="139">
                  <c:v>0.124497</c:v>
                </c:pt>
                <c:pt idx="140">
                  <c:v>0.124497</c:v>
                </c:pt>
                <c:pt idx="141">
                  <c:v>0.124497</c:v>
                </c:pt>
                <c:pt idx="142">
                  <c:v>0.124497</c:v>
                </c:pt>
                <c:pt idx="143">
                  <c:v>0.124497</c:v>
                </c:pt>
                <c:pt idx="144">
                  <c:v>0.124497</c:v>
                </c:pt>
                <c:pt idx="145">
                  <c:v>0.124497</c:v>
                </c:pt>
                <c:pt idx="146">
                  <c:v>0.124497</c:v>
                </c:pt>
                <c:pt idx="147">
                  <c:v>0.124497</c:v>
                </c:pt>
                <c:pt idx="148">
                  <c:v>0.124497</c:v>
                </c:pt>
                <c:pt idx="149">
                  <c:v>0.124497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6-4BCE-B696-5E73AA974D2A}"/>
            </c:ext>
          </c:extLst>
        </c:ser>
        <c:ser>
          <c:idx val="2"/>
          <c:order val="2"/>
          <c:tx>
            <c:v>ROUND 3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Sheet1!$X$6:$X$155</c:f>
              <c:numCache>
                <c:formatCode>General</c:formatCode>
                <c:ptCount val="150"/>
                <c:pt idx="0">
                  <c:v>6.0893470000000001</c:v>
                </c:pt>
                <c:pt idx="1">
                  <c:v>2.2531409999999998</c:v>
                </c:pt>
                <c:pt idx="2">
                  <c:v>2.2531409999999998</c:v>
                </c:pt>
                <c:pt idx="3">
                  <c:v>0.57226900000000003</c:v>
                </c:pt>
                <c:pt idx="4">
                  <c:v>0.57226900000000003</c:v>
                </c:pt>
                <c:pt idx="5">
                  <c:v>0.57226900000000003</c:v>
                </c:pt>
                <c:pt idx="6">
                  <c:v>0.32295200000000002</c:v>
                </c:pt>
                <c:pt idx="7">
                  <c:v>0.32295200000000002</c:v>
                </c:pt>
                <c:pt idx="8">
                  <c:v>0.32295200000000002</c:v>
                </c:pt>
                <c:pt idx="9">
                  <c:v>0.32295200000000002</c:v>
                </c:pt>
                <c:pt idx="10">
                  <c:v>0.32295200000000002</c:v>
                </c:pt>
                <c:pt idx="11">
                  <c:v>0.32295200000000002</c:v>
                </c:pt>
                <c:pt idx="12">
                  <c:v>0.28251100000000001</c:v>
                </c:pt>
                <c:pt idx="13">
                  <c:v>0.26122600000000001</c:v>
                </c:pt>
                <c:pt idx="14">
                  <c:v>0.228825</c:v>
                </c:pt>
                <c:pt idx="15">
                  <c:v>0.228825</c:v>
                </c:pt>
                <c:pt idx="16">
                  <c:v>0.16894000000000001</c:v>
                </c:pt>
                <c:pt idx="17">
                  <c:v>0.134635</c:v>
                </c:pt>
                <c:pt idx="18">
                  <c:v>0.12582399999999999</c:v>
                </c:pt>
                <c:pt idx="19">
                  <c:v>0.12582399999999999</c:v>
                </c:pt>
                <c:pt idx="20">
                  <c:v>0.12582399999999999</c:v>
                </c:pt>
                <c:pt idx="21">
                  <c:v>0.12582399999999999</c:v>
                </c:pt>
                <c:pt idx="22">
                  <c:v>0.12582399999999999</c:v>
                </c:pt>
                <c:pt idx="23">
                  <c:v>0.12582399999999999</c:v>
                </c:pt>
                <c:pt idx="24">
                  <c:v>0.12582399999999999</c:v>
                </c:pt>
                <c:pt idx="25">
                  <c:v>0.12582399999999999</c:v>
                </c:pt>
                <c:pt idx="26">
                  <c:v>0.12582399999999999</c:v>
                </c:pt>
                <c:pt idx="27">
                  <c:v>0.12582399999999999</c:v>
                </c:pt>
                <c:pt idx="28">
                  <c:v>0.12582399999999999</c:v>
                </c:pt>
                <c:pt idx="29">
                  <c:v>0.12582399999999999</c:v>
                </c:pt>
                <c:pt idx="30">
                  <c:v>0.12582399999999999</c:v>
                </c:pt>
                <c:pt idx="31">
                  <c:v>0.12582399999999999</c:v>
                </c:pt>
                <c:pt idx="32">
                  <c:v>0.12582399999999999</c:v>
                </c:pt>
                <c:pt idx="33">
                  <c:v>0.12582399999999999</c:v>
                </c:pt>
                <c:pt idx="34">
                  <c:v>0.12582399999999999</c:v>
                </c:pt>
                <c:pt idx="35">
                  <c:v>0.12582399999999999</c:v>
                </c:pt>
                <c:pt idx="36">
                  <c:v>0.12582399999999999</c:v>
                </c:pt>
                <c:pt idx="37">
                  <c:v>0.125304</c:v>
                </c:pt>
                <c:pt idx="38">
                  <c:v>0.125304</c:v>
                </c:pt>
                <c:pt idx="39">
                  <c:v>0.125304</c:v>
                </c:pt>
                <c:pt idx="40">
                  <c:v>0.12467499999999999</c:v>
                </c:pt>
                <c:pt idx="41">
                  <c:v>0.12467499999999999</c:v>
                </c:pt>
                <c:pt idx="42">
                  <c:v>0.12467499999999999</c:v>
                </c:pt>
                <c:pt idx="43">
                  <c:v>0.12467499999999999</c:v>
                </c:pt>
                <c:pt idx="44">
                  <c:v>0.12467499999999999</c:v>
                </c:pt>
                <c:pt idx="45">
                  <c:v>0.12467499999999999</c:v>
                </c:pt>
                <c:pt idx="46">
                  <c:v>0.12467499999999999</c:v>
                </c:pt>
                <c:pt idx="47">
                  <c:v>0.12467499999999999</c:v>
                </c:pt>
                <c:pt idx="48">
                  <c:v>0.12467499999999999</c:v>
                </c:pt>
                <c:pt idx="49">
                  <c:v>0.12467499999999999</c:v>
                </c:pt>
                <c:pt idx="50">
                  <c:v>0.12467499999999999</c:v>
                </c:pt>
                <c:pt idx="51">
                  <c:v>0.12467499999999999</c:v>
                </c:pt>
                <c:pt idx="52">
                  <c:v>0.124499</c:v>
                </c:pt>
                <c:pt idx="53">
                  <c:v>0.124499</c:v>
                </c:pt>
                <c:pt idx="54">
                  <c:v>0.124499</c:v>
                </c:pt>
                <c:pt idx="55">
                  <c:v>0.124499</c:v>
                </c:pt>
                <c:pt idx="56">
                  <c:v>0.124499</c:v>
                </c:pt>
                <c:pt idx="57">
                  <c:v>0.124499</c:v>
                </c:pt>
                <c:pt idx="58">
                  <c:v>0.124499</c:v>
                </c:pt>
                <c:pt idx="59">
                  <c:v>0.124499</c:v>
                </c:pt>
                <c:pt idx="60">
                  <c:v>0.124499</c:v>
                </c:pt>
                <c:pt idx="61">
                  <c:v>0.124499</c:v>
                </c:pt>
                <c:pt idx="62">
                  <c:v>0.124499</c:v>
                </c:pt>
                <c:pt idx="63">
                  <c:v>0.124499</c:v>
                </c:pt>
                <c:pt idx="64">
                  <c:v>0.124499</c:v>
                </c:pt>
                <c:pt idx="65">
                  <c:v>0.124499</c:v>
                </c:pt>
                <c:pt idx="66">
                  <c:v>0.124499</c:v>
                </c:pt>
                <c:pt idx="67">
                  <c:v>0.124499</c:v>
                </c:pt>
                <c:pt idx="68">
                  <c:v>0.124499</c:v>
                </c:pt>
                <c:pt idx="69">
                  <c:v>0.124499</c:v>
                </c:pt>
                <c:pt idx="70">
                  <c:v>0.124499</c:v>
                </c:pt>
                <c:pt idx="71">
                  <c:v>0.124498</c:v>
                </c:pt>
                <c:pt idx="72">
                  <c:v>0.124498</c:v>
                </c:pt>
                <c:pt idx="73">
                  <c:v>0.124498</c:v>
                </c:pt>
                <c:pt idx="74">
                  <c:v>0.124498</c:v>
                </c:pt>
                <c:pt idx="75">
                  <c:v>0.124498</c:v>
                </c:pt>
                <c:pt idx="76">
                  <c:v>0.124498</c:v>
                </c:pt>
                <c:pt idx="77">
                  <c:v>0.124498</c:v>
                </c:pt>
                <c:pt idx="78">
                  <c:v>0.124497</c:v>
                </c:pt>
                <c:pt idx="79">
                  <c:v>0.124497</c:v>
                </c:pt>
                <c:pt idx="80">
                  <c:v>0.124497</c:v>
                </c:pt>
                <c:pt idx="81">
                  <c:v>0.124497</c:v>
                </c:pt>
                <c:pt idx="82">
                  <c:v>0.124497</c:v>
                </c:pt>
                <c:pt idx="83">
                  <c:v>0.124497</c:v>
                </c:pt>
                <c:pt idx="84">
                  <c:v>0.124497</c:v>
                </c:pt>
                <c:pt idx="85">
                  <c:v>0.124497</c:v>
                </c:pt>
                <c:pt idx="86">
                  <c:v>0.124497</c:v>
                </c:pt>
                <c:pt idx="87">
                  <c:v>0.124497</c:v>
                </c:pt>
                <c:pt idx="88">
                  <c:v>0.124497</c:v>
                </c:pt>
                <c:pt idx="89">
                  <c:v>0.124497</c:v>
                </c:pt>
                <c:pt idx="90">
                  <c:v>0.124497</c:v>
                </c:pt>
                <c:pt idx="91">
                  <c:v>0.124497</c:v>
                </c:pt>
                <c:pt idx="92">
                  <c:v>0.124497</c:v>
                </c:pt>
                <c:pt idx="93">
                  <c:v>0.124497</c:v>
                </c:pt>
                <c:pt idx="94">
                  <c:v>0.124497</c:v>
                </c:pt>
                <c:pt idx="95">
                  <c:v>0.124497</c:v>
                </c:pt>
                <c:pt idx="96">
                  <c:v>0.124497</c:v>
                </c:pt>
                <c:pt idx="97">
                  <c:v>0.124497</c:v>
                </c:pt>
                <c:pt idx="98">
                  <c:v>0.124497</c:v>
                </c:pt>
                <c:pt idx="99">
                  <c:v>0.124497</c:v>
                </c:pt>
                <c:pt idx="100">
                  <c:v>0.124497</c:v>
                </c:pt>
                <c:pt idx="101">
                  <c:v>0.124497</c:v>
                </c:pt>
                <c:pt idx="102">
                  <c:v>0.124497</c:v>
                </c:pt>
                <c:pt idx="103">
                  <c:v>0.124497</c:v>
                </c:pt>
                <c:pt idx="104">
                  <c:v>0.124497</c:v>
                </c:pt>
                <c:pt idx="105">
                  <c:v>0.124497</c:v>
                </c:pt>
                <c:pt idx="106">
                  <c:v>0.124497</c:v>
                </c:pt>
                <c:pt idx="107">
                  <c:v>0.124497</c:v>
                </c:pt>
                <c:pt idx="108">
                  <c:v>0.124497</c:v>
                </c:pt>
                <c:pt idx="109">
                  <c:v>0.124497</c:v>
                </c:pt>
                <c:pt idx="110">
                  <c:v>0.124497</c:v>
                </c:pt>
                <c:pt idx="111">
                  <c:v>0.124497</c:v>
                </c:pt>
                <c:pt idx="112">
                  <c:v>0.124497</c:v>
                </c:pt>
                <c:pt idx="113">
                  <c:v>0.124497</c:v>
                </c:pt>
                <c:pt idx="114">
                  <c:v>0.124497</c:v>
                </c:pt>
                <c:pt idx="115">
                  <c:v>0.124497</c:v>
                </c:pt>
                <c:pt idx="116">
                  <c:v>0.124497</c:v>
                </c:pt>
                <c:pt idx="117">
                  <c:v>0.124497</c:v>
                </c:pt>
                <c:pt idx="118">
                  <c:v>0.124497</c:v>
                </c:pt>
                <c:pt idx="119">
                  <c:v>0.124497</c:v>
                </c:pt>
                <c:pt idx="120">
                  <c:v>0.124497</c:v>
                </c:pt>
                <c:pt idx="121">
                  <c:v>0.124497</c:v>
                </c:pt>
                <c:pt idx="122">
                  <c:v>0.124497</c:v>
                </c:pt>
                <c:pt idx="123">
                  <c:v>0.124497</c:v>
                </c:pt>
                <c:pt idx="124">
                  <c:v>0.124497</c:v>
                </c:pt>
                <c:pt idx="125">
                  <c:v>0.124497</c:v>
                </c:pt>
                <c:pt idx="126">
                  <c:v>0.124497</c:v>
                </c:pt>
                <c:pt idx="127">
                  <c:v>0.124497</c:v>
                </c:pt>
                <c:pt idx="128">
                  <c:v>0.124497</c:v>
                </c:pt>
                <c:pt idx="129">
                  <c:v>0.124497</c:v>
                </c:pt>
                <c:pt idx="130">
                  <c:v>0.124497</c:v>
                </c:pt>
                <c:pt idx="131">
                  <c:v>0.124497</c:v>
                </c:pt>
                <c:pt idx="132">
                  <c:v>0.124497</c:v>
                </c:pt>
                <c:pt idx="133">
                  <c:v>0.124497</c:v>
                </c:pt>
                <c:pt idx="134">
                  <c:v>0.124497</c:v>
                </c:pt>
                <c:pt idx="135">
                  <c:v>0.124497</c:v>
                </c:pt>
                <c:pt idx="136">
                  <c:v>0.124497</c:v>
                </c:pt>
                <c:pt idx="137">
                  <c:v>0.124497</c:v>
                </c:pt>
                <c:pt idx="138">
                  <c:v>0.124497</c:v>
                </c:pt>
                <c:pt idx="139">
                  <c:v>0.124497</c:v>
                </c:pt>
                <c:pt idx="140">
                  <c:v>0.124497</c:v>
                </c:pt>
                <c:pt idx="141">
                  <c:v>0.124497</c:v>
                </c:pt>
                <c:pt idx="142">
                  <c:v>0.124497</c:v>
                </c:pt>
                <c:pt idx="143">
                  <c:v>0.124497</c:v>
                </c:pt>
                <c:pt idx="144">
                  <c:v>0.124497</c:v>
                </c:pt>
                <c:pt idx="145">
                  <c:v>0.124497</c:v>
                </c:pt>
                <c:pt idx="146">
                  <c:v>0.124497</c:v>
                </c:pt>
                <c:pt idx="147">
                  <c:v>0.124497</c:v>
                </c:pt>
                <c:pt idx="148">
                  <c:v>0.124497</c:v>
                </c:pt>
                <c:pt idx="149">
                  <c:v>0.124497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6-4BCE-B696-5E73AA974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018672"/>
        <c:axId val="418016592"/>
      </c:lineChart>
      <c:catAx>
        <c:axId val="418018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016592"/>
        <c:crosses val="autoZero"/>
        <c:auto val="1"/>
        <c:lblAlgn val="ctr"/>
        <c:lblOffset val="100"/>
        <c:noMultiLvlLbl val="0"/>
      </c:catAx>
      <c:valAx>
        <c:axId val="41801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01867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POPULATION 90 -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ROUND 1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Sheet1!$U$6:$U$155</c:f>
              <c:numCache>
                <c:formatCode>General</c:formatCode>
                <c:ptCount val="150"/>
                <c:pt idx="0">
                  <c:v>494.37926599999997</c:v>
                </c:pt>
                <c:pt idx="1">
                  <c:v>164.74366900000001</c:v>
                </c:pt>
                <c:pt idx="2">
                  <c:v>94.257082999999994</c:v>
                </c:pt>
                <c:pt idx="3">
                  <c:v>34.882299000000003</c:v>
                </c:pt>
                <c:pt idx="4">
                  <c:v>21.210736000000001</c:v>
                </c:pt>
                <c:pt idx="5">
                  <c:v>53.070585999999999</c:v>
                </c:pt>
                <c:pt idx="6">
                  <c:v>19.455825999999998</c:v>
                </c:pt>
                <c:pt idx="7">
                  <c:v>19.351037999999999</c:v>
                </c:pt>
                <c:pt idx="8">
                  <c:v>43.607185999999999</c:v>
                </c:pt>
                <c:pt idx="9">
                  <c:v>10.851827</c:v>
                </c:pt>
                <c:pt idx="10">
                  <c:v>6.3483499999999999</c:v>
                </c:pt>
                <c:pt idx="11">
                  <c:v>5.2680939999999996</c:v>
                </c:pt>
                <c:pt idx="12">
                  <c:v>2.745187</c:v>
                </c:pt>
                <c:pt idx="13">
                  <c:v>6.2859619999999996</c:v>
                </c:pt>
                <c:pt idx="14">
                  <c:v>11.687032</c:v>
                </c:pt>
                <c:pt idx="15">
                  <c:v>9.978078</c:v>
                </c:pt>
                <c:pt idx="16">
                  <c:v>2.8094359999999998</c:v>
                </c:pt>
                <c:pt idx="17">
                  <c:v>2.6956220000000002</c:v>
                </c:pt>
                <c:pt idx="18">
                  <c:v>2.5742099999999999</c:v>
                </c:pt>
                <c:pt idx="19">
                  <c:v>2.7071649999999998</c:v>
                </c:pt>
                <c:pt idx="20">
                  <c:v>2.6010140000000002</c:v>
                </c:pt>
                <c:pt idx="21">
                  <c:v>1.052551</c:v>
                </c:pt>
                <c:pt idx="22">
                  <c:v>1.4237120000000001</c:v>
                </c:pt>
                <c:pt idx="23">
                  <c:v>4.6040960000000002</c:v>
                </c:pt>
                <c:pt idx="24">
                  <c:v>2.9145340000000002</c:v>
                </c:pt>
                <c:pt idx="25">
                  <c:v>1.9091279999999999</c:v>
                </c:pt>
                <c:pt idx="26">
                  <c:v>0.61812800000000001</c:v>
                </c:pt>
                <c:pt idx="27">
                  <c:v>1.407761</c:v>
                </c:pt>
                <c:pt idx="28">
                  <c:v>3.8279550000000002</c:v>
                </c:pt>
                <c:pt idx="29">
                  <c:v>0.44016499999999997</c:v>
                </c:pt>
                <c:pt idx="30">
                  <c:v>0.37010500000000002</c:v>
                </c:pt>
                <c:pt idx="31">
                  <c:v>2.1823969999999999</c:v>
                </c:pt>
                <c:pt idx="32">
                  <c:v>1.002831</c:v>
                </c:pt>
                <c:pt idx="33">
                  <c:v>4.3899679999999996</c:v>
                </c:pt>
                <c:pt idx="34">
                  <c:v>0.25756699999999999</c:v>
                </c:pt>
                <c:pt idx="35">
                  <c:v>0.414881</c:v>
                </c:pt>
                <c:pt idx="36">
                  <c:v>1.030289</c:v>
                </c:pt>
                <c:pt idx="37">
                  <c:v>3.0450940000000002</c:v>
                </c:pt>
                <c:pt idx="38">
                  <c:v>0.19458900000000001</c:v>
                </c:pt>
                <c:pt idx="39">
                  <c:v>0.21431500000000001</c:v>
                </c:pt>
                <c:pt idx="40">
                  <c:v>0.207538</c:v>
                </c:pt>
                <c:pt idx="41">
                  <c:v>0.15906400000000001</c:v>
                </c:pt>
                <c:pt idx="42">
                  <c:v>0.237619</c:v>
                </c:pt>
                <c:pt idx="43">
                  <c:v>0.19470299999999999</c:v>
                </c:pt>
                <c:pt idx="44">
                  <c:v>0.205905</c:v>
                </c:pt>
                <c:pt idx="45">
                  <c:v>0.15311900000000001</c:v>
                </c:pt>
                <c:pt idx="46">
                  <c:v>0.21207799999999999</c:v>
                </c:pt>
                <c:pt idx="47">
                  <c:v>0.364093</c:v>
                </c:pt>
                <c:pt idx="48">
                  <c:v>0.25282700000000002</c:v>
                </c:pt>
                <c:pt idx="49">
                  <c:v>0.205287</c:v>
                </c:pt>
                <c:pt idx="50">
                  <c:v>0.254635</c:v>
                </c:pt>
                <c:pt idx="51">
                  <c:v>0.285358</c:v>
                </c:pt>
                <c:pt idx="52">
                  <c:v>0.15023400000000001</c:v>
                </c:pt>
                <c:pt idx="53">
                  <c:v>0.18428</c:v>
                </c:pt>
                <c:pt idx="54">
                  <c:v>0.15761800000000001</c:v>
                </c:pt>
                <c:pt idx="55">
                  <c:v>0.20011699999999999</c:v>
                </c:pt>
                <c:pt idx="56">
                  <c:v>0.21564800000000001</c:v>
                </c:pt>
                <c:pt idx="57">
                  <c:v>0.24675</c:v>
                </c:pt>
                <c:pt idx="58">
                  <c:v>0.18160999999999999</c:v>
                </c:pt>
                <c:pt idx="59">
                  <c:v>0.20597799999999999</c:v>
                </c:pt>
                <c:pt idx="60">
                  <c:v>0.17457300000000001</c:v>
                </c:pt>
                <c:pt idx="61">
                  <c:v>0.18229400000000001</c:v>
                </c:pt>
                <c:pt idx="62">
                  <c:v>0.18204300000000001</c:v>
                </c:pt>
                <c:pt idx="63">
                  <c:v>0.171933</c:v>
                </c:pt>
                <c:pt idx="64">
                  <c:v>0.14538100000000001</c:v>
                </c:pt>
                <c:pt idx="65">
                  <c:v>0.216755</c:v>
                </c:pt>
                <c:pt idx="66">
                  <c:v>0.17568500000000001</c:v>
                </c:pt>
                <c:pt idx="67">
                  <c:v>0.173516</c:v>
                </c:pt>
                <c:pt idx="68">
                  <c:v>0.24090500000000001</c:v>
                </c:pt>
                <c:pt idx="69">
                  <c:v>0.21485299999999999</c:v>
                </c:pt>
                <c:pt idx="70">
                  <c:v>0.15318499999999999</c:v>
                </c:pt>
                <c:pt idx="71">
                  <c:v>0.196964</c:v>
                </c:pt>
                <c:pt idx="72">
                  <c:v>0.17239699999999999</c:v>
                </c:pt>
                <c:pt idx="73">
                  <c:v>0.208898</c:v>
                </c:pt>
                <c:pt idx="74">
                  <c:v>0.21260000000000001</c:v>
                </c:pt>
                <c:pt idx="75">
                  <c:v>0.15768599999999999</c:v>
                </c:pt>
                <c:pt idx="76">
                  <c:v>0.31215799999999999</c:v>
                </c:pt>
                <c:pt idx="77">
                  <c:v>0.14624599999999999</c:v>
                </c:pt>
                <c:pt idx="78">
                  <c:v>0.15112700000000001</c:v>
                </c:pt>
                <c:pt idx="79">
                  <c:v>0.16545799999999999</c:v>
                </c:pt>
                <c:pt idx="80">
                  <c:v>0.21099200000000001</c:v>
                </c:pt>
                <c:pt idx="81">
                  <c:v>0.16023499999999999</c:v>
                </c:pt>
                <c:pt idx="82">
                  <c:v>0.19000400000000001</c:v>
                </c:pt>
                <c:pt idx="83">
                  <c:v>0.21942999999999999</c:v>
                </c:pt>
                <c:pt idx="84">
                  <c:v>0.22683700000000001</c:v>
                </c:pt>
                <c:pt idx="85">
                  <c:v>0.17713999999999999</c:v>
                </c:pt>
                <c:pt idx="86">
                  <c:v>0.29869699999999999</c:v>
                </c:pt>
                <c:pt idx="87">
                  <c:v>0.189165</c:v>
                </c:pt>
                <c:pt idx="88">
                  <c:v>0.24313899999999999</c:v>
                </c:pt>
                <c:pt idx="89">
                  <c:v>0.158167</c:v>
                </c:pt>
                <c:pt idx="90">
                  <c:v>0.16561899999999999</c:v>
                </c:pt>
                <c:pt idx="91">
                  <c:v>0.158612</c:v>
                </c:pt>
                <c:pt idx="92">
                  <c:v>0.223632</c:v>
                </c:pt>
                <c:pt idx="93">
                  <c:v>0.182814</c:v>
                </c:pt>
                <c:pt idx="94">
                  <c:v>0.43247799999999997</c:v>
                </c:pt>
                <c:pt idx="95">
                  <c:v>0.16886300000000001</c:v>
                </c:pt>
                <c:pt idx="96">
                  <c:v>0.20258300000000001</c:v>
                </c:pt>
                <c:pt idx="97">
                  <c:v>0.25908100000000001</c:v>
                </c:pt>
                <c:pt idx="98">
                  <c:v>0.14491000000000001</c:v>
                </c:pt>
                <c:pt idx="99">
                  <c:v>0.242895</c:v>
                </c:pt>
                <c:pt idx="100">
                  <c:v>0.139878</c:v>
                </c:pt>
                <c:pt idx="101">
                  <c:v>0.21767300000000001</c:v>
                </c:pt>
                <c:pt idx="102">
                  <c:v>0.203573</c:v>
                </c:pt>
                <c:pt idx="103">
                  <c:v>0.17814099999999999</c:v>
                </c:pt>
                <c:pt idx="104">
                  <c:v>0.204986</c:v>
                </c:pt>
                <c:pt idx="105">
                  <c:v>0.16388900000000001</c:v>
                </c:pt>
                <c:pt idx="106">
                  <c:v>0.14669599999999999</c:v>
                </c:pt>
                <c:pt idx="107">
                  <c:v>0.27607799999999999</c:v>
                </c:pt>
                <c:pt idx="108">
                  <c:v>0.18049499999999999</c:v>
                </c:pt>
                <c:pt idx="109">
                  <c:v>0.19187299999999999</c:v>
                </c:pt>
                <c:pt idx="110">
                  <c:v>0.16387299999999999</c:v>
                </c:pt>
                <c:pt idx="111">
                  <c:v>0.15565899999999999</c:v>
                </c:pt>
                <c:pt idx="112">
                  <c:v>0.179677</c:v>
                </c:pt>
                <c:pt idx="113">
                  <c:v>0.21288499999999999</c:v>
                </c:pt>
                <c:pt idx="114">
                  <c:v>0.19134599999999999</c:v>
                </c:pt>
                <c:pt idx="115">
                  <c:v>0.20937700000000001</c:v>
                </c:pt>
                <c:pt idx="116">
                  <c:v>0.162212</c:v>
                </c:pt>
                <c:pt idx="117">
                  <c:v>0.311581</c:v>
                </c:pt>
                <c:pt idx="118">
                  <c:v>0.211675</c:v>
                </c:pt>
                <c:pt idx="119">
                  <c:v>0.16656699999999999</c:v>
                </c:pt>
                <c:pt idx="120">
                  <c:v>0.195468</c:v>
                </c:pt>
                <c:pt idx="121">
                  <c:v>0.15434899999999999</c:v>
                </c:pt>
                <c:pt idx="122">
                  <c:v>0.17859700000000001</c:v>
                </c:pt>
                <c:pt idx="123">
                  <c:v>0.38986700000000002</c:v>
                </c:pt>
                <c:pt idx="124">
                  <c:v>0.28478999999999999</c:v>
                </c:pt>
                <c:pt idx="125">
                  <c:v>0.168216</c:v>
                </c:pt>
                <c:pt idx="126">
                  <c:v>0.24648300000000001</c:v>
                </c:pt>
                <c:pt idx="127">
                  <c:v>0.175043</c:v>
                </c:pt>
                <c:pt idx="128">
                  <c:v>0.32590999999999998</c:v>
                </c:pt>
                <c:pt idx="129">
                  <c:v>0.17699699999999999</c:v>
                </c:pt>
                <c:pt idx="130">
                  <c:v>0.19685900000000001</c:v>
                </c:pt>
                <c:pt idx="131">
                  <c:v>0.25444</c:v>
                </c:pt>
                <c:pt idx="132">
                  <c:v>0.18722800000000001</c:v>
                </c:pt>
                <c:pt idx="133">
                  <c:v>0.181007</c:v>
                </c:pt>
                <c:pt idx="134">
                  <c:v>0.213418</c:v>
                </c:pt>
                <c:pt idx="135">
                  <c:v>0.152202</c:v>
                </c:pt>
                <c:pt idx="136">
                  <c:v>0.21353</c:v>
                </c:pt>
                <c:pt idx="137">
                  <c:v>0.17427599999999999</c:v>
                </c:pt>
                <c:pt idx="138">
                  <c:v>0.53466800000000003</c:v>
                </c:pt>
                <c:pt idx="139">
                  <c:v>0.14577899999999999</c:v>
                </c:pt>
                <c:pt idx="140">
                  <c:v>0.21515799999999999</c:v>
                </c:pt>
                <c:pt idx="141">
                  <c:v>0.20095099999999999</c:v>
                </c:pt>
                <c:pt idx="142">
                  <c:v>0.16020599999999999</c:v>
                </c:pt>
                <c:pt idx="143">
                  <c:v>0.21421999999999999</c:v>
                </c:pt>
                <c:pt idx="144">
                  <c:v>0.166269</c:v>
                </c:pt>
                <c:pt idx="145">
                  <c:v>0.210948</c:v>
                </c:pt>
                <c:pt idx="146">
                  <c:v>0.21328900000000001</c:v>
                </c:pt>
                <c:pt idx="147">
                  <c:v>0.18599599999999999</c:v>
                </c:pt>
                <c:pt idx="148">
                  <c:v>0.18015400000000001</c:v>
                </c:pt>
                <c:pt idx="149">
                  <c:v>0.16536799999999999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9-45FE-885E-0E0E5788583F}"/>
            </c:ext>
          </c:extLst>
        </c:ser>
        <c:ser>
          <c:idx val="1"/>
          <c:order val="1"/>
          <c:tx>
            <c:v>ROUND 2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spPr>
              <a:ln w="254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39-45FE-885E-0E0E5788583F}"/>
              </c:ext>
            </c:extLst>
          </c:dPt>
          <c:val>
            <c:numRef>
              <c:f>Sheet1!$W$6:$W$155</c:f>
              <c:numCache>
                <c:formatCode>General</c:formatCode>
                <c:ptCount val="150"/>
                <c:pt idx="0">
                  <c:v>278.24581999999998</c:v>
                </c:pt>
                <c:pt idx="1">
                  <c:v>80.375686999999999</c:v>
                </c:pt>
                <c:pt idx="2">
                  <c:v>64.324974999999995</c:v>
                </c:pt>
                <c:pt idx="3">
                  <c:v>85.131497999999993</c:v>
                </c:pt>
                <c:pt idx="4">
                  <c:v>42.091847000000001</c:v>
                </c:pt>
                <c:pt idx="5">
                  <c:v>15.556967</c:v>
                </c:pt>
                <c:pt idx="6">
                  <c:v>47.542802999999999</c:v>
                </c:pt>
                <c:pt idx="7">
                  <c:v>91.389931000000004</c:v>
                </c:pt>
                <c:pt idx="8">
                  <c:v>4.6318270000000004</c:v>
                </c:pt>
                <c:pt idx="9">
                  <c:v>20.292182</c:v>
                </c:pt>
                <c:pt idx="10">
                  <c:v>2.52691</c:v>
                </c:pt>
                <c:pt idx="11">
                  <c:v>4.9000190000000003</c:v>
                </c:pt>
                <c:pt idx="12">
                  <c:v>8.5520659999999999</c:v>
                </c:pt>
                <c:pt idx="13">
                  <c:v>0.84056699999999995</c:v>
                </c:pt>
                <c:pt idx="14">
                  <c:v>0.71956900000000001</c:v>
                </c:pt>
                <c:pt idx="15">
                  <c:v>0.54226600000000003</c:v>
                </c:pt>
                <c:pt idx="16">
                  <c:v>0.37131700000000001</c:v>
                </c:pt>
                <c:pt idx="17">
                  <c:v>0.551759</c:v>
                </c:pt>
                <c:pt idx="18">
                  <c:v>0.32735900000000001</c:v>
                </c:pt>
                <c:pt idx="19">
                  <c:v>0.29447200000000001</c:v>
                </c:pt>
                <c:pt idx="20">
                  <c:v>0.20932899999999999</c:v>
                </c:pt>
                <c:pt idx="21">
                  <c:v>0.46137800000000001</c:v>
                </c:pt>
                <c:pt idx="22">
                  <c:v>0.26733800000000002</c:v>
                </c:pt>
                <c:pt idx="23">
                  <c:v>0.233127</c:v>
                </c:pt>
                <c:pt idx="24">
                  <c:v>0.23322399999999999</c:v>
                </c:pt>
                <c:pt idx="25">
                  <c:v>0.258932</c:v>
                </c:pt>
                <c:pt idx="26">
                  <c:v>0.28647299999999998</c:v>
                </c:pt>
                <c:pt idx="27">
                  <c:v>0.218</c:v>
                </c:pt>
                <c:pt idx="28">
                  <c:v>0.221112</c:v>
                </c:pt>
                <c:pt idx="29">
                  <c:v>0.16168399999999999</c:v>
                </c:pt>
                <c:pt idx="30">
                  <c:v>0.29571199999999997</c:v>
                </c:pt>
                <c:pt idx="31">
                  <c:v>0.320469</c:v>
                </c:pt>
                <c:pt idx="32">
                  <c:v>0.32360299999999997</c:v>
                </c:pt>
                <c:pt idx="33">
                  <c:v>0.26408700000000002</c:v>
                </c:pt>
                <c:pt idx="34">
                  <c:v>0.15140500000000001</c:v>
                </c:pt>
                <c:pt idx="35">
                  <c:v>0.17163300000000001</c:v>
                </c:pt>
                <c:pt idx="36">
                  <c:v>0.23077300000000001</c:v>
                </c:pt>
                <c:pt idx="37">
                  <c:v>0.28687800000000002</c:v>
                </c:pt>
                <c:pt idx="38">
                  <c:v>0.196075</c:v>
                </c:pt>
                <c:pt idx="39">
                  <c:v>0.25494600000000001</c:v>
                </c:pt>
                <c:pt idx="40">
                  <c:v>0.14698600000000001</c:v>
                </c:pt>
                <c:pt idx="41">
                  <c:v>0.17497299999999999</c:v>
                </c:pt>
                <c:pt idx="42">
                  <c:v>0.16381200000000001</c:v>
                </c:pt>
                <c:pt idx="43">
                  <c:v>0.19396099999999999</c:v>
                </c:pt>
                <c:pt idx="44">
                  <c:v>0.17328399999999999</c:v>
                </c:pt>
                <c:pt idx="45">
                  <c:v>0.23783599999999999</c:v>
                </c:pt>
                <c:pt idx="46">
                  <c:v>0.24804999999999999</c:v>
                </c:pt>
                <c:pt idx="47">
                  <c:v>0.206424</c:v>
                </c:pt>
                <c:pt idx="48">
                  <c:v>0.21427099999999999</c:v>
                </c:pt>
                <c:pt idx="49">
                  <c:v>0.20450199999999999</c:v>
                </c:pt>
                <c:pt idx="50">
                  <c:v>0.47969200000000001</c:v>
                </c:pt>
                <c:pt idx="51">
                  <c:v>0.29002099999999997</c:v>
                </c:pt>
                <c:pt idx="52">
                  <c:v>0.16609599999999999</c:v>
                </c:pt>
                <c:pt idx="53">
                  <c:v>0.273086</c:v>
                </c:pt>
                <c:pt idx="54">
                  <c:v>0.178149</c:v>
                </c:pt>
                <c:pt idx="55">
                  <c:v>0.27180700000000002</c:v>
                </c:pt>
                <c:pt idx="56">
                  <c:v>0.308896</c:v>
                </c:pt>
                <c:pt idx="57">
                  <c:v>0.24642800000000001</c:v>
                </c:pt>
                <c:pt idx="58">
                  <c:v>0.32753900000000002</c:v>
                </c:pt>
                <c:pt idx="59">
                  <c:v>0.195051</c:v>
                </c:pt>
                <c:pt idx="60">
                  <c:v>0.248276</c:v>
                </c:pt>
                <c:pt idx="61">
                  <c:v>0.19975000000000001</c:v>
                </c:pt>
                <c:pt idx="62">
                  <c:v>0.236205</c:v>
                </c:pt>
                <c:pt idx="63">
                  <c:v>0.17446800000000001</c:v>
                </c:pt>
                <c:pt idx="64">
                  <c:v>0.204014</c:v>
                </c:pt>
                <c:pt idx="65">
                  <c:v>0.25090899999999999</c:v>
                </c:pt>
                <c:pt idx="66">
                  <c:v>0.19517399999999999</c:v>
                </c:pt>
                <c:pt idx="67">
                  <c:v>0.23138400000000001</c:v>
                </c:pt>
                <c:pt idx="68">
                  <c:v>0.20325399999999999</c:v>
                </c:pt>
                <c:pt idx="69">
                  <c:v>0.16167799999999999</c:v>
                </c:pt>
                <c:pt idx="70">
                  <c:v>0.172293</c:v>
                </c:pt>
                <c:pt idx="71">
                  <c:v>0.25117</c:v>
                </c:pt>
                <c:pt idx="72">
                  <c:v>0.28911399999999998</c:v>
                </c:pt>
                <c:pt idx="73">
                  <c:v>0.24854100000000001</c:v>
                </c:pt>
                <c:pt idx="74">
                  <c:v>0.149953</c:v>
                </c:pt>
                <c:pt idx="75">
                  <c:v>0.23608699999999999</c:v>
                </c:pt>
                <c:pt idx="76">
                  <c:v>0.18027199999999999</c:v>
                </c:pt>
                <c:pt idx="77">
                  <c:v>0.16259100000000001</c:v>
                </c:pt>
                <c:pt idx="78">
                  <c:v>0.16903000000000001</c:v>
                </c:pt>
                <c:pt idx="79">
                  <c:v>0.25420399999999999</c:v>
                </c:pt>
                <c:pt idx="80">
                  <c:v>0.16914799999999999</c:v>
                </c:pt>
                <c:pt idx="81">
                  <c:v>0.31793500000000002</c:v>
                </c:pt>
                <c:pt idx="82">
                  <c:v>0.18090800000000001</c:v>
                </c:pt>
                <c:pt idx="83">
                  <c:v>0.151779</c:v>
                </c:pt>
                <c:pt idx="84">
                  <c:v>0.226218</c:v>
                </c:pt>
                <c:pt idx="85">
                  <c:v>0.21333099999999999</c:v>
                </c:pt>
                <c:pt idx="86">
                  <c:v>0.17403299999999999</c:v>
                </c:pt>
                <c:pt idx="87">
                  <c:v>0.22411900000000001</c:v>
                </c:pt>
                <c:pt idx="88">
                  <c:v>0.15176600000000001</c:v>
                </c:pt>
                <c:pt idx="89">
                  <c:v>0.14538599999999999</c:v>
                </c:pt>
                <c:pt idx="90">
                  <c:v>0.15359400000000001</c:v>
                </c:pt>
                <c:pt idx="91">
                  <c:v>0.28564400000000001</c:v>
                </c:pt>
                <c:pt idx="92">
                  <c:v>0.25829400000000002</c:v>
                </c:pt>
                <c:pt idx="93">
                  <c:v>0.17491799999999999</c:v>
                </c:pt>
                <c:pt idx="94">
                  <c:v>0.137928</c:v>
                </c:pt>
                <c:pt idx="95">
                  <c:v>0.14626400000000001</c:v>
                </c:pt>
                <c:pt idx="96">
                  <c:v>0.53413900000000003</c:v>
                </c:pt>
                <c:pt idx="97">
                  <c:v>0.15904699999999999</c:v>
                </c:pt>
                <c:pt idx="98">
                  <c:v>0.31178499999999998</c:v>
                </c:pt>
                <c:pt idx="99">
                  <c:v>0.191582</c:v>
                </c:pt>
                <c:pt idx="100">
                  <c:v>0.17122399999999999</c:v>
                </c:pt>
                <c:pt idx="101">
                  <c:v>0.19862199999999999</c:v>
                </c:pt>
                <c:pt idx="102">
                  <c:v>0.14696300000000001</c:v>
                </c:pt>
                <c:pt idx="103">
                  <c:v>0.18951899999999999</c:v>
                </c:pt>
                <c:pt idx="104">
                  <c:v>0.36422500000000002</c:v>
                </c:pt>
                <c:pt idx="105">
                  <c:v>0.17422599999999999</c:v>
                </c:pt>
                <c:pt idx="106">
                  <c:v>0.164714</c:v>
                </c:pt>
                <c:pt idx="107">
                  <c:v>0.19492100000000001</c:v>
                </c:pt>
                <c:pt idx="108">
                  <c:v>0.17402100000000001</c:v>
                </c:pt>
                <c:pt idx="109">
                  <c:v>0.21596199999999999</c:v>
                </c:pt>
                <c:pt idx="110">
                  <c:v>0.144902</c:v>
                </c:pt>
                <c:pt idx="111">
                  <c:v>0.172595</c:v>
                </c:pt>
                <c:pt idx="112">
                  <c:v>0.23713100000000001</c:v>
                </c:pt>
                <c:pt idx="113">
                  <c:v>0.15700700000000001</c:v>
                </c:pt>
                <c:pt idx="114">
                  <c:v>0.23827999999999999</c:v>
                </c:pt>
                <c:pt idx="115">
                  <c:v>0.21718899999999999</c:v>
                </c:pt>
                <c:pt idx="116">
                  <c:v>0.34826299999999999</c:v>
                </c:pt>
                <c:pt idx="117">
                  <c:v>0.29786499999999999</c:v>
                </c:pt>
                <c:pt idx="118">
                  <c:v>0.16632</c:v>
                </c:pt>
                <c:pt idx="119">
                  <c:v>0.22789300000000001</c:v>
                </c:pt>
                <c:pt idx="120">
                  <c:v>0.14799100000000001</c:v>
                </c:pt>
                <c:pt idx="121">
                  <c:v>0.184034</c:v>
                </c:pt>
                <c:pt idx="122">
                  <c:v>0.13463700000000001</c:v>
                </c:pt>
                <c:pt idx="123">
                  <c:v>0.165827</c:v>
                </c:pt>
                <c:pt idx="124">
                  <c:v>0.19332099999999999</c:v>
                </c:pt>
                <c:pt idx="125">
                  <c:v>0.22545499999999999</c:v>
                </c:pt>
                <c:pt idx="126">
                  <c:v>0.17433999999999999</c:v>
                </c:pt>
                <c:pt idx="127">
                  <c:v>0.30247000000000002</c:v>
                </c:pt>
                <c:pt idx="128">
                  <c:v>0.16850399999999999</c:v>
                </c:pt>
                <c:pt idx="129">
                  <c:v>0.18786</c:v>
                </c:pt>
                <c:pt idx="130">
                  <c:v>0.14133499999999999</c:v>
                </c:pt>
                <c:pt idx="131">
                  <c:v>0.15695500000000001</c:v>
                </c:pt>
                <c:pt idx="132">
                  <c:v>0.15470300000000001</c:v>
                </c:pt>
                <c:pt idx="133">
                  <c:v>0.21454300000000001</c:v>
                </c:pt>
                <c:pt idx="134">
                  <c:v>0.172789</c:v>
                </c:pt>
                <c:pt idx="135">
                  <c:v>0.15354200000000001</c:v>
                </c:pt>
                <c:pt idx="136">
                  <c:v>0.20469699999999999</c:v>
                </c:pt>
                <c:pt idx="137">
                  <c:v>0.146039</c:v>
                </c:pt>
                <c:pt idx="138">
                  <c:v>0.23332600000000001</c:v>
                </c:pt>
                <c:pt idx="139">
                  <c:v>0.19956599999999999</c:v>
                </c:pt>
                <c:pt idx="140">
                  <c:v>0.147811</c:v>
                </c:pt>
                <c:pt idx="141">
                  <c:v>0.25882899999999998</c:v>
                </c:pt>
                <c:pt idx="142">
                  <c:v>0.16634499999999999</c:v>
                </c:pt>
                <c:pt idx="143">
                  <c:v>0.17793400000000001</c:v>
                </c:pt>
                <c:pt idx="144">
                  <c:v>0.20135800000000001</c:v>
                </c:pt>
                <c:pt idx="145">
                  <c:v>0.14532500000000001</c:v>
                </c:pt>
                <c:pt idx="146">
                  <c:v>0.212507</c:v>
                </c:pt>
                <c:pt idx="147">
                  <c:v>0.210421</c:v>
                </c:pt>
                <c:pt idx="148">
                  <c:v>0.22898199999999999</c:v>
                </c:pt>
                <c:pt idx="149">
                  <c:v>0.151808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39-45FE-885E-0E0E5788583F}"/>
            </c:ext>
          </c:extLst>
        </c:ser>
        <c:ser>
          <c:idx val="2"/>
          <c:order val="2"/>
          <c:tx>
            <c:v>ROUND 3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Sheet1!$Y$6:$Y$155</c:f>
              <c:numCache>
                <c:formatCode>General</c:formatCode>
                <c:ptCount val="150"/>
                <c:pt idx="0">
                  <c:v>380.845887</c:v>
                </c:pt>
                <c:pt idx="1">
                  <c:v>234.31656599999999</c:v>
                </c:pt>
                <c:pt idx="2">
                  <c:v>66.637017999999998</c:v>
                </c:pt>
                <c:pt idx="3">
                  <c:v>30.837624999999999</c:v>
                </c:pt>
                <c:pt idx="4">
                  <c:v>17.932708000000002</c:v>
                </c:pt>
                <c:pt idx="5">
                  <c:v>35.011927</c:v>
                </c:pt>
                <c:pt idx="6">
                  <c:v>10.269729999999999</c:v>
                </c:pt>
                <c:pt idx="7">
                  <c:v>63.640123000000003</c:v>
                </c:pt>
                <c:pt idx="8">
                  <c:v>37.437313000000003</c:v>
                </c:pt>
                <c:pt idx="9">
                  <c:v>68.964729000000005</c:v>
                </c:pt>
                <c:pt idx="10">
                  <c:v>9.4730819999999998</c:v>
                </c:pt>
                <c:pt idx="11">
                  <c:v>21.858543999999998</c:v>
                </c:pt>
                <c:pt idx="12">
                  <c:v>23.132887</c:v>
                </c:pt>
                <c:pt idx="13">
                  <c:v>11.562728999999999</c:v>
                </c:pt>
                <c:pt idx="14">
                  <c:v>18.734369000000001</c:v>
                </c:pt>
                <c:pt idx="15">
                  <c:v>4.6940039999999996</c:v>
                </c:pt>
                <c:pt idx="16">
                  <c:v>3.8028010000000001</c:v>
                </c:pt>
                <c:pt idx="17">
                  <c:v>57.926648999999998</c:v>
                </c:pt>
                <c:pt idx="18">
                  <c:v>1.4780199999999999</c:v>
                </c:pt>
                <c:pt idx="19">
                  <c:v>5.8819720000000002</c:v>
                </c:pt>
                <c:pt idx="20">
                  <c:v>6.1334049999999998</c:v>
                </c:pt>
                <c:pt idx="21">
                  <c:v>3.0285519999999999</c:v>
                </c:pt>
                <c:pt idx="22">
                  <c:v>3.043126</c:v>
                </c:pt>
                <c:pt idx="23">
                  <c:v>1.917435</c:v>
                </c:pt>
                <c:pt idx="24">
                  <c:v>3.8856320000000002</c:v>
                </c:pt>
                <c:pt idx="25">
                  <c:v>1.1124099999999999</c:v>
                </c:pt>
                <c:pt idx="26">
                  <c:v>9.5426110000000008</c:v>
                </c:pt>
                <c:pt idx="27">
                  <c:v>1.0576049999999999</c:v>
                </c:pt>
                <c:pt idx="28">
                  <c:v>0.65323100000000001</c:v>
                </c:pt>
                <c:pt idx="29">
                  <c:v>0.82374599999999998</c:v>
                </c:pt>
                <c:pt idx="30">
                  <c:v>4.4511659999999997</c:v>
                </c:pt>
                <c:pt idx="31">
                  <c:v>0.58072599999999996</c:v>
                </c:pt>
                <c:pt idx="32">
                  <c:v>1.4006989999999999</c:v>
                </c:pt>
                <c:pt idx="33">
                  <c:v>0.59135499999999996</c:v>
                </c:pt>
                <c:pt idx="34">
                  <c:v>6.9931739999999998</c:v>
                </c:pt>
                <c:pt idx="35">
                  <c:v>0.81893300000000002</c:v>
                </c:pt>
                <c:pt idx="36">
                  <c:v>0.24001800000000001</c:v>
                </c:pt>
                <c:pt idx="37">
                  <c:v>0.236427</c:v>
                </c:pt>
                <c:pt idx="38">
                  <c:v>0.31558199999999997</c:v>
                </c:pt>
                <c:pt idx="39">
                  <c:v>0.26193</c:v>
                </c:pt>
                <c:pt idx="40">
                  <c:v>0.27292</c:v>
                </c:pt>
                <c:pt idx="41">
                  <c:v>0.57272199999999995</c:v>
                </c:pt>
                <c:pt idx="42">
                  <c:v>0.16505400000000001</c:v>
                </c:pt>
                <c:pt idx="43">
                  <c:v>0.24359500000000001</c:v>
                </c:pt>
                <c:pt idx="44">
                  <c:v>0.22043699999999999</c:v>
                </c:pt>
                <c:pt idx="45">
                  <c:v>0.15016199999999999</c:v>
                </c:pt>
                <c:pt idx="46">
                  <c:v>0.20948800000000001</c:v>
                </c:pt>
                <c:pt idx="47">
                  <c:v>0.17308599999999999</c:v>
                </c:pt>
                <c:pt idx="48">
                  <c:v>2.4700989999999998</c:v>
                </c:pt>
                <c:pt idx="49">
                  <c:v>0.24290100000000001</c:v>
                </c:pt>
                <c:pt idx="50">
                  <c:v>0.33472200000000002</c:v>
                </c:pt>
                <c:pt idx="51">
                  <c:v>1.017272</c:v>
                </c:pt>
                <c:pt idx="52">
                  <c:v>0.43772</c:v>
                </c:pt>
                <c:pt idx="53">
                  <c:v>0.24033599999999999</c:v>
                </c:pt>
                <c:pt idx="54">
                  <c:v>43.346910999999999</c:v>
                </c:pt>
                <c:pt idx="55">
                  <c:v>1.6846680000000001</c:v>
                </c:pt>
                <c:pt idx="56">
                  <c:v>0.18495700000000001</c:v>
                </c:pt>
                <c:pt idx="57">
                  <c:v>0.52913699999999997</c:v>
                </c:pt>
                <c:pt idx="58">
                  <c:v>0.20405300000000001</c:v>
                </c:pt>
                <c:pt idx="59">
                  <c:v>0.19423099999999999</c:v>
                </c:pt>
                <c:pt idx="60">
                  <c:v>8.4233189999999993</c:v>
                </c:pt>
                <c:pt idx="61">
                  <c:v>0.16567799999999999</c:v>
                </c:pt>
                <c:pt idx="62">
                  <c:v>0.16214200000000001</c:v>
                </c:pt>
                <c:pt idx="63">
                  <c:v>0.21528600000000001</c:v>
                </c:pt>
                <c:pt idx="64">
                  <c:v>0.17660500000000001</c:v>
                </c:pt>
                <c:pt idx="65">
                  <c:v>0.14413699999999999</c:v>
                </c:pt>
                <c:pt idx="66">
                  <c:v>0.14219499999999999</c:v>
                </c:pt>
                <c:pt idx="67">
                  <c:v>0.14257600000000001</c:v>
                </c:pt>
                <c:pt idx="68">
                  <c:v>0.168599</c:v>
                </c:pt>
                <c:pt idx="69">
                  <c:v>0.14053199999999999</c:v>
                </c:pt>
                <c:pt idx="70">
                  <c:v>0.15217</c:v>
                </c:pt>
                <c:pt idx="71">
                  <c:v>0.214424</c:v>
                </c:pt>
                <c:pt idx="72">
                  <c:v>0.145951</c:v>
                </c:pt>
                <c:pt idx="73">
                  <c:v>0.14028499999999999</c:v>
                </c:pt>
                <c:pt idx="74">
                  <c:v>0.20318600000000001</c:v>
                </c:pt>
                <c:pt idx="75">
                  <c:v>0.21864500000000001</c:v>
                </c:pt>
                <c:pt idx="76">
                  <c:v>0.18671199999999999</c:v>
                </c:pt>
                <c:pt idx="77">
                  <c:v>0.16525699999999999</c:v>
                </c:pt>
                <c:pt idx="78">
                  <c:v>0.14480499999999999</c:v>
                </c:pt>
                <c:pt idx="79">
                  <c:v>0.200872</c:v>
                </c:pt>
                <c:pt idx="80">
                  <c:v>0.15060899999999999</c:v>
                </c:pt>
                <c:pt idx="81">
                  <c:v>0.14095099999999999</c:v>
                </c:pt>
                <c:pt idx="82">
                  <c:v>0.23655499999999999</c:v>
                </c:pt>
                <c:pt idx="83">
                  <c:v>0.16686300000000001</c:v>
                </c:pt>
                <c:pt idx="84">
                  <c:v>0.14463200000000001</c:v>
                </c:pt>
                <c:pt idx="85">
                  <c:v>0.175478</c:v>
                </c:pt>
                <c:pt idx="86">
                  <c:v>0.15704299999999999</c:v>
                </c:pt>
                <c:pt idx="87">
                  <c:v>0.17451900000000001</c:v>
                </c:pt>
                <c:pt idx="88">
                  <c:v>0.140872</c:v>
                </c:pt>
                <c:pt idx="89">
                  <c:v>0.15160999999999999</c:v>
                </c:pt>
                <c:pt idx="90">
                  <c:v>0.24587600000000001</c:v>
                </c:pt>
                <c:pt idx="91">
                  <c:v>0.177095</c:v>
                </c:pt>
                <c:pt idx="92">
                  <c:v>0.155724</c:v>
                </c:pt>
                <c:pt idx="93">
                  <c:v>0.15356300000000001</c:v>
                </c:pt>
                <c:pt idx="94">
                  <c:v>0.13100700000000001</c:v>
                </c:pt>
                <c:pt idx="95">
                  <c:v>0.138242</c:v>
                </c:pt>
                <c:pt idx="96">
                  <c:v>0.158633</c:v>
                </c:pt>
                <c:pt idx="97">
                  <c:v>0.151029</c:v>
                </c:pt>
                <c:pt idx="98">
                  <c:v>0.19203200000000001</c:v>
                </c:pt>
                <c:pt idx="99">
                  <c:v>0.14721699999999999</c:v>
                </c:pt>
                <c:pt idx="100">
                  <c:v>0.17041200000000001</c:v>
                </c:pt>
                <c:pt idx="101">
                  <c:v>0.163077</c:v>
                </c:pt>
                <c:pt idx="102">
                  <c:v>0.22937299999999999</c:v>
                </c:pt>
                <c:pt idx="103">
                  <c:v>0.12790099999999999</c:v>
                </c:pt>
                <c:pt idx="104">
                  <c:v>0.17145299999999999</c:v>
                </c:pt>
                <c:pt idx="105">
                  <c:v>0.156551</c:v>
                </c:pt>
                <c:pt idx="106">
                  <c:v>0.20248099999999999</c:v>
                </c:pt>
                <c:pt idx="107">
                  <c:v>0.179925</c:v>
                </c:pt>
                <c:pt idx="108">
                  <c:v>0.16467499999999999</c:v>
                </c:pt>
                <c:pt idx="109">
                  <c:v>0.18726899999999999</c:v>
                </c:pt>
                <c:pt idx="110">
                  <c:v>0.19476499999999999</c:v>
                </c:pt>
                <c:pt idx="111">
                  <c:v>0.15201899999999999</c:v>
                </c:pt>
                <c:pt idx="112">
                  <c:v>0.16176499999999999</c:v>
                </c:pt>
                <c:pt idx="113">
                  <c:v>0.13659499999999999</c:v>
                </c:pt>
                <c:pt idx="114">
                  <c:v>0.14028599999999999</c:v>
                </c:pt>
                <c:pt idx="115">
                  <c:v>0.17935599999999999</c:v>
                </c:pt>
                <c:pt idx="116">
                  <c:v>0.224912</c:v>
                </c:pt>
                <c:pt idx="117">
                  <c:v>0.254747</c:v>
                </c:pt>
                <c:pt idx="118">
                  <c:v>0.16475799999999999</c:v>
                </c:pt>
                <c:pt idx="119">
                  <c:v>0.14141899999999999</c:v>
                </c:pt>
                <c:pt idx="120">
                  <c:v>0.15886600000000001</c:v>
                </c:pt>
                <c:pt idx="121">
                  <c:v>0.172676</c:v>
                </c:pt>
                <c:pt idx="122">
                  <c:v>0.164073</c:v>
                </c:pt>
                <c:pt idx="123">
                  <c:v>0.18737100000000001</c:v>
                </c:pt>
                <c:pt idx="124">
                  <c:v>0.21890899999999999</c:v>
                </c:pt>
                <c:pt idx="125">
                  <c:v>0.20504</c:v>
                </c:pt>
                <c:pt idx="126">
                  <c:v>0.18027599999999999</c:v>
                </c:pt>
                <c:pt idx="127">
                  <c:v>0.14440500000000001</c:v>
                </c:pt>
                <c:pt idx="128">
                  <c:v>0.167382</c:v>
                </c:pt>
                <c:pt idx="129">
                  <c:v>0.226327</c:v>
                </c:pt>
                <c:pt idx="130">
                  <c:v>0.12992500000000001</c:v>
                </c:pt>
                <c:pt idx="131">
                  <c:v>0.231159</c:v>
                </c:pt>
                <c:pt idx="132">
                  <c:v>0.149923</c:v>
                </c:pt>
                <c:pt idx="133">
                  <c:v>0.19464100000000001</c:v>
                </c:pt>
                <c:pt idx="134">
                  <c:v>0.17417299999999999</c:v>
                </c:pt>
                <c:pt idx="135">
                  <c:v>0.16437499999999999</c:v>
                </c:pt>
                <c:pt idx="136">
                  <c:v>0.15911400000000001</c:v>
                </c:pt>
                <c:pt idx="137">
                  <c:v>0.13213900000000001</c:v>
                </c:pt>
                <c:pt idx="138">
                  <c:v>0.19395100000000001</c:v>
                </c:pt>
                <c:pt idx="139">
                  <c:v>0.18137300000000001</c:v>
                </c:pt>
                <c:pt idx="140">
                  <c:v>0.17995700000000001</c:v>
                </c:pt>
                <c:pt idx="141">
                  <c:v>0.14674899999999999</c:v>
                </c:pt>
                <c:pt idx="142">
                  <c:v>0.15465200000000001</c:v>
                </c:pt>
                <c:pt idx="143">
                  <c:v>0.14779300000000001</c:v>
                </c:pt>
                <c:pt idx="144">
                  <c:v>0.202737</c:v>
                </c:pt>
                <c:pt idx="145">
                  <c:v>0.148896</c:v>
                </c:pt>
                <c:pt idx="146">
                  <c:v>0.15646099999999999</c:v>
                </c:pt>
                <c:pt idx="147">
                  <c:v>0.177199</c:v>
                </c:pt>
                <c:pt idx="148">
                  <c:v>0.13600300000000001</c:v>
                </c:pt>
                <c:pt idx="149">
                  <c:v>0.16162799999999999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39-45FE-885E-0E0E57885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6652928"/>
        <c:axId val="756653760"/>
      </c:lineChart>
      <c:catAx>
        <c:axId val="756652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53760"/>
        <c:crosses val="autoZero"/>
        <c:auto val="1"/>
        <c:lblAlgn val="ctr"/>
        <c:lblOffset val="100"/>
        <c:noMultiLvlLbl val="0"/>
      </c:catAx>
      <c:valAx>
        <c:axId val="75665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5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5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0FAD-38BF-4E8F-98CB-11035B95BF7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9FC2-1FC9-4234-BF60-C541D0A0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338" y="-44830"/>
            <a:ext cx="12396338" cy="6928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4839" y="2515609"/>
            <a:ext cx="9144000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Genetski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algoritmi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4839" y="4903209"/>
            <a:ext cx="9144000" cy="1655762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Domaći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zadatak</a:t>
            </a:r>
            <a:r>
              <a:rPr lang="en-US" sz="3600" smtClean="0">
                <a:solidFill>
                  <a:schemeClr val="bg1"/>
                </a:solidFill>
              </a:rPr>
              <a:t> 1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Jefimija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Najdić</a:t>
            </a:r>
            <a:r>
              <a:rPr lang="en-US" dirty="0" smtClean="0">
                <a:solidFill>
                  <a:schemeClr val="bg1"/>
                </a:solidFill>
              </a:rPr>
              <a:t> RN-39/2019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Grafički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eksperimenta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90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369688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218920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30788" y="9743"/>
            <a:ext cx="3150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/>
              <a:t>pokretanja:3</a:t>
            </a:r>
          </a:p>
          <a:p>
            <a:r>
              <a:rPr lang="en-US" sz="1400" dirty="0" err="1" smtClean="0"/>
              <a:t>Velicina</a:t>
            </a:r>
            <a:r>
              <a:rPr lang="en-US" sz="1400" dirty="0" smtClean="0"/>
              <a:t> populacije:90</a:t>
            </a:r>
            <a:endParaRPr lang="en-US" sz="1400" dirty="0"/>
          </a:p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smtClean="0"/>
              <a:t>parenje:50</a:t>
            </a:r>
            <a:endParaRPr lang="en-US" sz="1400" dirty="0"/>
          </a:p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smtClean="0"/>
              <a:t>mutaciju:18</a:t>
            </a:r>
            <a:endParaRPr lang="en-US" sz="1400" dirty="0"/>
          </a:p>
          <a:p>
            <a:r>
              <a:rPr lang="en-US" sz="1400" dirty="0" err="1" smtClean="0"/>
              <a:t>Procenat</a:t>
            </a:r>
            <a:r>
              <a:rPr lang="en-US" sz="1400" dirty="0" smtClean="0"/>
              <a:t> odsecanja:0.4</a:t>
            </a:r>
            <a:endParaRPr lang="en-US" sz="1400" dirty="0"/>
          </a:p>
          <a:p>
            <a:r>
              <a:rPr lang="en-US" sz="1400" dirty="0" err="1" smtClean="0"/>
              <a:t>Num</a:t>
            </a:r>
            <a:r>
              <a:rPr lang="en-US" sz="1400" dirty="0" smtClean="0"/>
              <a:t> </a:t>
            </a:r>
            <a:r>
              <a:rPr lang="en-US" sz="1400" dirty="0" err="1"/>
              <a:t>param</a:t>
            </a:r>
            <a:r>
              <a:rPr lang="en-US" sz="1400" dirty="0"/>
              <a:t> low:-3</a:t>
            </a:r>
          </a:p>
          <a:p>
            <a:r>
              <a:rPr lang="en-US" sz="1400" dirty="0" err="1" smtClean="0"/>
              <a:t>Num</a:t>
            </a:r>
            <a:r>
              <a:rPr lang="en-US" sz="1400" dirty="0" smtClean="0"/>
              <a:t> </a:t>
            </a:r>
            <a:r>
              <a:rPr lang="en-US" sz="1400" dirty="0" err="1"/>
              <a:t>param</a:t>
            </a:r>
            <a:r>
              <a:rPr lang="en-US" sz="1400" dirty="0"/>
              <a:t> high:3</a:t>
            </a:r>
          </a:p>
          <a:p>
            <a:r>
              <a:rPr lang="en-US" sz="1400" dirty="0" smtClean="0"/>
              <a:t>Random seed:50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33090"/>
            <a:ext cx="10515600" cy="2852737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9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Postavka</a:t>
            </a:r>
            <a:r>
              <a:rPr lang="en-US" sz="3600" dirty="0" smtClean="0"/>
              <a:t> </a:t>
            </a:r>
            <a:r>
              <a:rPr lang="en-US" sz="3600" dirty="0" err="1" smtClean="0"/>
              <a:t>problema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9266"/>
            <a:ext cx="1064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neuronske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korišćenjem</a:t>
            </a:r>
            <a:r>
              <a:rPr lang="en-US" dirty="0" smtClean="0"/>
              <a:t> </a:t>
            </a:r>
            <a:r>
              <a:rPr lang="en-US" dirty="0" err="1" smtClean="0"/>
              <a:t>genetskog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čemu</a:t>
            </a:r>
            <a:r>
              <a:rPr lang="en-US" dirty="0" smtClean="0"/>
              <a:t> se </a:t>
            </a:r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izračunavanje</a:t>
            </a:r>
            <a:r>
              <a:rPr lang="en-US" dirty="0" smtClean="0"/>
              <a:t> </a:t>
            </a:r>
            <a:r>
              <a:rPr lang="en-US" dirty="0" err="1" smtClean="0"/>
              <a:t>troška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Ono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trebalo</a:t>
            </a:r>
            <a:r>
              <a:rPr lang="en-US" dirty="0" smtClean="0"/>
              <a:t> da se </a:t>
            </a:r>
            <a:r>
              <a:rPr lang="en-US" dirty="0" err="1" smtClean="0"/>
              <a:t>postigne</a:t>
            </a:r>
            <a:r>
              <a:rPr lang="en-US" dirty="0" smtClean="0"/>
              <a:t> je </a:t>
            </a:r>
            <a:r>
              <a:rPr lang="en-US" dirty="0" err="1" smtClean="0"/>
              <a:t>minimizacija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714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Opis</a:t>
            </a:r>
            <a:r>
              <a:rPr lang="en-US" sz="3600" dirty="0" smtClean="0"/>
              <a:t> </a:t>
            </a:r>
            <a:r>
              <a:rPr lang="en-US" sz="3600" dirty="0" err="1" smtClean="0"/>
              <a:t>rešenja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895805"/>
            <a:ext cx="50783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Rešenje</a:t>
            </a:r>
            <a:r>
              <a:rPr lang="en-US" dirty="0" smtClean="0"/>
              <a:t> je </a:t>
            </a:r>
            <a:r>
              <a:rPr lang="en-US" dirty="0" err="1" smtClean="0"/>
              <a:t>napisano</a:t>
            </a:r>
            <a:r>
              <a:rPr lang="en-US" dirty="0" smtClean="0"/>
              <a:t> u C++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Korišćen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l.c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Numerički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podešeni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: </a:t>
            </a:r>
            <a:r>
              <a:rPr lang="en-US" dirty="0"/>
              <a:t>3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Velicina</a:t>
            </a:r>
            <a:r>
              <a:rPr lang="en-US" dirty="0" smtClean="0"/>
              <a:t> </a:t>
            </a:r>
            <a:r>
              <a:rPr lang="en-US" dirty="0" err="1" smtClean="0"/>
              <a:t>populacije</a:t>
            </a:r>
            <a:r>
              <a:rPr lang="en-US" dirty="0" smtClean="0"/>
              <a:t>: 50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parenje</a:t>
            </a:r>
            <a:r>
              <a:rPr lang="en-US" dirty="0" smtClean="0"/>
              <a:t>: 25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mutaciju</a:t>
            </a:r>
            <a:r>
              <a:rPr lang="en-US" dirty="0" smtClean="0"/>
              <a:t>: 11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Procenat</a:t>
            </a:r>
            <a:r>
              <a:rPr lang="en-US" dirty="0" smtClean="0"/>
              <a:t> </a:t>
            </a:r>
            <a:r>
              <a:rPr lang="en-US" dirty="0" err="1" smtClean="0"/>
              <a:t>odsecanja</a:t>
            </a:r>
            <a:r>
              <a:rPr lang="en-US" dirty="0" smtClean="0"/>
              <a:t>: 0.3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low: -3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high: 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Random seed: 100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Putanja</a:t>
            </a:r>
            <a:r>
              <a:rPr lang="en-US" dirty="0" smtClean="0"/>
              <a:t> do </a:t>
            </a:r>
            <a:r>
              <a:rPr lang="en-US" dirty="0" err="1" smtClean="0"/>
              <a:t>izlazne</a:t>
            </a:r>
            <a:r>
              <a:rPr lang="en-US" dirty="0" smtClean="0"/>
              <a:t> </a:t>
            </a:r>
            <a:r>
              <a:rPr lang="en-US" dirty="0" err="1" smtClean="0"/>
              <a:t>datoteke</a:t>
            </a:r>
            <a:r>
              <a:rPr lang="en-US" dirty="0" smtClean="0"/>
              <a:t>: izlaz.txt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413"/>
            <a:ext cx="10515600" cy="1325563"/>
          </a:xfrm>
        </p:spPr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eksperimenta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23092"/>
            <a:ext cx="107669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pokušavano</a:t>
            </a:r>
            <a:r>
              <a:rPr lang="en-US" dirty="0" smtClean="0"/>
              <a:t> da se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malom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od 10 </a:t>
            </a:r>
            <a:r>
              <a:rPr lang="en-US" dirty="0" err="1" smtClean="0"/>
              <a:t>jedinki</a:t>
            </a:r>
            <a:r>
              <a:rPr lang="en-US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Menjanje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konfiguracije</a:t>
            </a:r>
            <a:r>
              <a:rPr lang="en-US" dirty="0" smtClean="0"/>
              <a:t>,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pokušaju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ukrštanje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u </a:t>
            </a:r>
            <a:r>
              <a:rPr lang="en-US" dirty="0" err="1" smtClean="0"/>
              <a:t>drugom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mutaciju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manjim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većim</a:t>
            </a:r>
            <a:r>
              <a:rPr lang="en-US" dirty="0" smtClean="0"/>
              <a:t> </a:t>
            </a:r>
            <a:r>
              <a:rPr lang="en-US" dirty="0" err="1" smtClean="0"/>
              <a:t>odsecanjem</a:t>
            </a:r>
            <a:r>
              <a:rPr lang="en-US" dirty="0" smtClean="0"/>
              <a:t>, </a:t>
            </a:r>
            <a:r>
              <a:rPr lang="en-US" dirty="0" err="1" smtClean="0"/>
              <a:t>upoređivanje</a:t>
            </a:r>
            <a:r>
              <a:rPr lang="en-US" dirty="0" smtClean="0"/>
              <a:t> </a:t>
            </a:r>
            <a:r>
              <a:rPr lang="en-US" dirty="0" err="1" smtClean="0"/>
              <a:t>dobijenih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dolaženje</a:t>
            </a:r>
            <a:r>
              <a:rPr lang="en-US" dirty="0" smtClean="0"/>
              <a:t> do </a:t>
            </a:r>
            <a:r>
              <a:rPr lang="en-US" dirty="0" err="1" smtClean="0"/>
              <a:t>zaključaka</a:t>
            </a:r>
            <a:r>
              <a:rPr lang="en-US" dirty="0"/>
              <a:t>;</a:t>
            </a: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prethodnu</a:t>
            </a:r>
            <a:r>
              <a:rPr lang="en-US" dirty="0" smtClean="0"/>
              <a:t>, od 100 </a:t>
            </a:r>
            <a:r>
              <a:rPr lang="en-US" dirty="0" err="1" smtClean="0"/>
              <a:t>jedniki</a:t>
            </a:r>
            <a:r>
              <a:rPr lang="en-US" dirty="0" smtClean="0"/>
              <a:t>;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 err="1" smtClean="0"/>
              <a:t>Korak</a:t>
            </a:r>
            <a:r>
              <a:rPr lang="en-US" dirty="0" smtClean="0"/>
              <a:t> 2.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 err="1" smtClean="0"/>
              <a:t>Upoređivanje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dobijenih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od 10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od 100 </a:t>
            </a:r>
            <a:r>
              <a:rPr lang="en-US" dirty="0" err="1" smtClean="0"/>
              <a:t>jedinki</a:t>
            </a:r>
            <a:r>
              <a:rPr lang="en-US" dirty="0" smtClean="0"/>
              <a:t>. </a:t>
            </a:r>
            <a:r>
              <a:rPr lang="en-US" dirty="0" err="1" smtClean="0"/>
              <a:t>Veća</a:t>
            </a:r>
            <a:r>
              <a:rPr lang="en-US" dirty="0" smtClean="0"/>
              <a:t> </a:t>
            </a:r>
            <a:r>
              <a:rPr lang="en-US" dirty="0" err="1" smtClean="0"/>
              <a:t>populacija</a:t>
            </a:r>
            <a:r>
              <a:rPr lang="en-US" dirty="0" smtClean="0"/>
              <a:t> </a:t>
            </a:r>
            <a:r>
              <a:rPr lang="en-US" dirty="0" err="1" smtClean="0"/>
              <a:t>dala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bolje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,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pokretnja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razlike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 startAt="6"/>
            </a:pP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200. </a:t>
            </a:r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od 100 </a:t>
            </a:r>
            <a:r>
              <a:rPr lang="en-US" dirty="0" err="1" smtClean="0"/>
              <a:t>jedinki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6"/>
            </a:pP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/>
              <a:t>da se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100 </a:t>
            </a:r>
            <a:r>
              <a:rPr lang="en-US" dirty="0" err="1"/>
              <a:t>jedinki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bi </a:t>
            </a:r>
            <a:r>
              <a:rPr lang="en-US" dirty="0" err="1"/>
              <a:t>dala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od 100</a:t>
            </a:r>
          </a:p>
          <a:p>
            <a:r>
              <a:rPr lang="en-US" dirty="0"/>
              <a:t>       u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,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 startAt="8"/>
            </a:pP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populacijom</a:t>
            </a:r>
            <a:r>
              <a:rPr lang="en-US" dirty="0"/>
              <a:t> od 40 </a:t>
            </a:r>
            <a:r>
              <a:rPr lang="en-US" dirty="0" err="1"/>
              <a:t>jedinki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9"/>
            </a:pP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upoređivanja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dobijenih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populacijom</a:t>
            </a:r>
            <a:r>
              <a:rPr lang="en-US" dirty="0"/>
              <a:t> od 40 </a:t>
            </a:r>
            <a:r>
              <a:rPr lang="en-US" dirty="0" err="1"/>
              <a:t>jedinki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populacijom</a:t>
            </a:r>
            <a:r>
              <a:rPr lang="en-US" dirty="0"/>
              <a:t> od 10 </a:t>
            </a:r>
            <a:r>
              <a:rPr lang="en-US" dirty="0" err="1"/>
              <a:t>jedinki</a:t>
            </a:r>
            <a:r>
              <a:rPr lang="en-US" dirty="0"/>
              <a:t>, ova od 40 </a:t>
            </a:r>
          </a:p>
          <a:p>
            <a:r>
              <a:rPr lang="en-US" dirty="0"/>
              <a:t>       </a:t>
            </a:r>
            <a:r>
              <a:rPr lang="en-US" dirty="0" err="1"/>
              <a:t>dala</a:t>
            </a:r>
            <a:r>
              <a:rPr lang="en-US" dirty="0"/>
              <a:t> je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rezulate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populaciju</a:t>
            </a:r>
            <a:r>
              <a:rPr lang="en-US" dirty="0"/>
              <a:t> od 100 ne, </a:t>
            </a: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blizu</a:t>
            </a:r>
            <a:r>
              <a:rPr lang="en-US" dirty="0"/>
              <a:t> tome. </a:t>
            </a:r>
          </a:p>
          <a:p>
            <a:r>
              <a:rPr lang="en-US" dirty="0" smtClean="0"/>
              <a:t>11. </a:t>
            </a: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populacijom</a:t>
            </a:r>
            <a:r>
              <a:rPr lang="en-US" dirty="0"/>
              <a:t> od 50 </a:t>
            </a:r>
            <a:r>
              <a:rPr lang="en-US" dirty="0" err="1"/>
              <a:t>jedinki</a:t>
            </a:r>
            <a:r>
              <a:rPr lang="en-US" dirty="0"/>
              <a:t>. </a:t>
            </a:r>
          </a:p>
          <a:p>
            <a:r>
              <a:rPr lang="en-US" dirty="0" smtClean="0"/>
              <a:t>12. </a:t>
            </a:r>
            <a:r>
              <a:rPr lang="en-US" dirty="0" err="1"/>
              <a:t>Korak</a:t>
            </a:r>
            <a:r>
              <a:rPr lang="en-US" dirty="0"/>
              <a:t> 2.</a:t>
            </a:r>
          </a:p>
          <a:p>
            <a:r>
              <a:rPr lang="en-US" dirty="0" smtClean="0"/>
              <a:t>13. </a:t>
            </a:r>
            <a:r>
              <a:rPr lang="en-US" dirty="0" err="1"/>
              <a:t>Dobijena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najmanju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troška</a:t>
            </a:r>
            <a:r>
              <a:rPr lang="en-US" dirty="0"/>
              <a:t> u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pokretanjima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bio </a:t>
            </a:r>
            <a:r>
              <a:rPr lang="en-US" dirty="0" err="1"/>
              <a:t>slučaj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duplo</a:t>
            </a:r>
            <a:r>
              <a:rPr lang="en-US" dirty="0"/>
              <a:t> </a:t>
            </a:r>
            <a:r>
              <a:rPr lang="en-US" dirty="0" err="1"/>
              <a:t>većom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populacijom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Zaključak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8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Zaključak</a:t>
            </a:r>
            <a:r>
              <a:rPr lang="en-US" sz="3600" dirty="0" smtClean="0"/>
              <a:t> </a:t>
            </a:r>
            <a:r>
              <a:rPr lang="en-US" sz="3600" dirty="0" err="1" smtClean="0"/>
              <a:t>za</a:t>
            </a:r>
            <a:r>
              <a:rPr lang="en-US" sz="3600" dirty="0" smtClean="0"/>
              <a:t> </a:t>
            </a:r>
            <a:r>
              <a:rPr lang="en-US" sz="3600" dirty="0" err="1" smtClean="0"/>
              <a:t>eksperimente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781271"/>
            <a:ext cx="9906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Testiranje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manjom</a:t>
            </a:r>
            <a:r>
              <a:rPr lang="en-US" sz="2000" dirty="0" smtClean="0"/>
              <a:t> </a:t>
            </a:r>
            <a:r>
              <a:rPr lang="en-US" sz="2000" dirty="0" err="1" smtClean="0"/>
              <a:t>populacijom</a:t>
            </a:r>
            <a:r>
              <a:rPr lang="en-US" sz="2000" dirty="0" smtClean="0"/>
              <a:t> od </a:t>
            </a:r>
            <a:r>
              <a:rPr lang="en-US" sz="2000" b="1" dirty="0" smtClean="0"/>
              <a:t>10 </a:t>
            </a:r>
            <a:r>
              <a:rPr lang="en-US" sz="2000" b="1" dirty="0" err="1" smtClean="0"/>
              <a:t>jedinki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u="sng" dirty="0" err="1" smtClean="0"/>
              <a:t>Kada</a:t>
            </a:r>
            <a:r>
              <a:rPr lang="en-US" u="sng" dirty="0" smtClean="0"/>
              <a:t> </a:t>
            </a:r>
            <a:r>
              <a:rPr lang="en-US" u="sng" dirty="0" err="1" smtClean="0"/>
              <a:t>imamo</a:t>
            </a:r>
            <a:r>
              <a:rPr lang="en-US" u="sng" dirty="0" smtClean="0"/>
              <a:t> </a:t>
            </a:r>
            <a:r>
              <a:rPr lang="en-US" u="sng" dirty="0" err="1"/>
              <a:t>v</a:t>
            </a:r>
            <a:r>
              <a:rPr lang="en-US" u="sng" dirty="0" err="1" smtClean="0"/>
              <a:t>iše</a:t>
            </a:r>
            <a:r>
              <a:rPr lang="en-US" u="sng" dirty="0" smtClean="0"/>
              <a:t> </a:t>
            </a:r>
            <a:r>
              <a:rPr lang="en-US" u="sng" dirty="0" err="1" smtClean="0"/>
              <a:t>jedinki</a:t>
            </a:r>
            <a:r>
              <a:rPr lang="en-US" u="sng" dirty="0" smtClean="0"/>
              <a:t> </a:t>
            </a:r>
            <a:r>
              <a:rPr lang="en-US" u="sng" dirty="0" err="1" smtClean="0"/>
              <a:t>za</a:t>
            </a:r>
            <a:r>
              <a:rPr lang="en-US" u="sng" dirty="0" smtClean="0"/>
              <a:t> </a:t>
            </a:r>
            <a:r>
              <a:rPr lang="en-US" u="sng" dirty="0" err="1" smtClean="0"/>
              <a:t>ukrštanje</a:t>
            </a:r>
            <a:r>
              <a:rPr lang="en-US" u="sng" dirty="0" smtClean="0"/>
              <a:t>, </a:t>
            </a:r>
            <a:r>
              <a:rPr lang="en-US" u="sng" dirty="0" err="1" smtClean="0"/>
              <a:t>manje</a:t>
            </a:r>
            <a:r>
              <a:rPr lang="en-US" u="sng" dirty="0" smtClean="0"/>
              <a:t> </a:t>
            </a:r>
            <a:r>
              <a:rPr lang="en-US" u="sng" dirty="0" err="1" smtClean="0"/>
              <a:t>za</a:t>
            </a:r>
            <a:r>
              <a:rPr lang="en-US" u="sng" dirty="0" smtClean="0"/>
              <a:t> </a:t>
            </a:r>
            <a:r>
              <a:rPr lang="en-US" u="sng" dirty="0" err="1" smtClean="0"/>
              <a:t>mutaciju</a:t>
            </a:r>
            <a:r>
              <a:rPr lang="en-US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ukrstimo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kasnije</a:t>
            </a:r>
            <a:r>
              <a:rPr lang="en-US" dirty="0" smtClean="0"/>
              <a:t> </a:t>
            </a:r>
            <a:r>
              <a:rPr lang="en-US" dirty="0" err="1" smtClean="0"/>
              <a:t>izvršimo</a:t>
            </a:r>
            <a:r>
              <a:rPr lang="en-US" dirty="0"/>
              <a:t> </a:t>
            </a:r>
            <a:r>
              <a:rPr lang="en-US" dirty="0" err="1" smtClean="0"/>
              <a:t>mutacija</a:t>
            </a:r>
            <a:r>
              <a:rPr lang="en-US" dirty="0" smtClean="0"/>
              <a:t>, </a:t>
            </a:r>
            <a:r>
              <a:rPr lang="en-US" dirty="0" err="1" smtClean="0"/>
              <a:t>populaciju</a:t>
            </a:r>
            <a:r>
              <a:rPr lang="en-US" dirty="0" smtClean="0"/>
              <a:t> </a:t>
            </a:r>
            <a:r>
              <a:rPr lang="en-US" dirty="0" err="1" smtClean="0"/>
              <a:t>brže</a:t>
            </a:r>
            <a:r>
              <a:rPr lang="en-US" dirty="0" smtClean="0"/>
              <a:t> </a:t>
            </a:r>
            <a:r>
              <a:rPr lang="en-US" dirty="0" err="1" smtClean="0"/>
              <a:t>kreću</a:t>
            </a:r>
            <a:r>
              <a:rPr lang="en-US" dirty="0" smtClean="0"/>
              <a:t> da </a:t>
            </a:r>
            <a:r>
              <a:rPr lang="en-US" dirty="0" err="1" smtClean="0"/>
              <a:t>čine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jedinke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anji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mutiranih</a:t>
            </a:r>
            <a:r>
              <a:rPr lang="en-US" dirty="0" smtClean="0"/>
              <a:t>,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ne </a:t>
            </a:r>
            <a:r>
              <a:rPr lang="en-US" dirty="0" err="1" smtClean="0"/>
              <a:t>varira</a:t>
            </a:r>
            <a:r>
              <a:rPr lang="en-US" dirty="0" smtClean="0"/>
              <a:t> </a:t>
            </a:r>
            <a:r>
              <a:rPr lang="en-US" dirty="0" err="1" smtClean="0"/>
              <a:t>previše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generacija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 err="1" smtClean="0"/>
              <a:t>Kada</a:t>
            </a:r>
            <a:r>
              <a:rPr lang="en-US" u="sng" dirty="0" smtClean="0"/>
              <a:t> </a:t>
            </a:r>
            <a:r>
              <a:rPr lang="en-US" u="sng" dirty="0" err="1" smtClean="0"/>
              <a:t>imamo</a:t>
            </a:r>
            <a:r>
              <a:rPr lang="en-US" u="sng" dirty="0" smtClean="0"/>
              <a:t> </a:t>
            </a:r>
            <a:r>
              <a:rPr lang="en-US" u="sng" dirty="0" err="1" smtClean="0"/>
              <a:t>manje</a:t>
            </a:r>
            <a:r>
              <a:rPr lang="en-US" u="sng" dirty="0" smtClean="0"/>
              <a:t> </a:t>
            </a:r>
            <a:r>
              <a:rPr lang="en-US" u="sng" dirty="0" err="1" smtClean="0"/>
              <a:t>jedinki</a:t>
            </a:r>
            <a:r>
              <a:rPr lang="en-US" u="sng" dirty="0" smtClean="0"/>
              <a:t> </a:t>
            </a:r>
            <a:r>
              <a:rPr lang="en-US" u="sng" dirty="0" err="1" smtClean="0"/>
              <a:t>za</a:t>
            </a:r>
            <a:r>
              <a:rPr lang="en-US" u="sng" dirty="0" smtClean="0"/>
              <a:t> </a:t>
            </a:r>
            <a:r>
              <a:rPr lang="en-US" u="sng" dirty="0" err="1" smtClean="0"/>
              <a:t>ukrštanje</a:t>
            </a:r>
            <a:r>
              <a:rPr lang="en-US" u="sng" dirty="0" smtClean="0"/>
              <a:t>, </a:t>
            </a:r>
            <a:r>
              <a:rPr lang="en-US" u="sng" dirty="0" err="1" smtClean="0"/>
              <a:t>više</a:t>
            </a:r>
            <a:r>
              <a:rPr lang="en-US" u="sng" dirty="0" smtClean="0"/>
              <a:t> </a:t>
            </a:r>
            <a:r>
              <a:rPr lang="en-US" u="sng" dirty="0" err="1" smtClean="0"/>
              <a:t>za</a:t>
            </a:r>
            <a:r>
              <a:rPr lang="en-US" u="sng" dirty="0" smtClean="0"/>
              <a:t> </a:t>
            </a:r>
            <a:r>
              <a:rPr lang="en-US" u="sng" dirty="0" err="1" smtClean="0"/>
              <a:t>mutaciju</a:t>
            </a:r>
            <a:endParaRPr lang="en-US" u="sng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povećamo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mutacija</a:t>
            </a:r>
            <a:r>
              <a:rPr lang="en-US" dirty="0" smtClean="0"/>
              <a:t>, a </a:t>
            </a:r>
            <a:r>
              <a:rPr lang="en-US" dirty="0" err="1" smtClean="0"/>
              <a:t>smanjimo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ukrštanje</a:t>
            </a:r>
            <a:r>
              <a:rPr lang="en-US" dirty="0"/>
              <a:t> </a:t>
            </a:r>
            <a:r>
              <a:rPr lang="en-US" dirty="0" smtClean="0"/>
              <a:t>ne </a:t>
            </a:r>
            <a:r>
              <a:rPr lang="en-US" dirty="0" err="1" smtClean="0"/>
              <a:t>remeti</a:t>
            </a:r>
            <a:r>
              <a:rPr lang="en-US" dirty="0" smtClean="0"/>
              <a:t> se </a:t>
            </a:r>
            <a:r>
              <a:rPr lang="en-US" dirty="0" err="1" smtClean="0"/>
              <a:t>diverzitet</a:t>
            </a:r>
            <a:r>
              <a:rPr lang="en-US" dirty="0" smtClean="0"/>
              <a:t> </a:t>
            </a:r>
            <a:r>
              <a:rPr lang="en-US" dirty="0" err="1" smtClean="0"/>
              <a:t>populacije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preuranjene</a:t>
            </a:r>
            <a:r>
              <a:rPr lang="en-US" dirty="0" smtClean="0"/>
              <a:t> </a:t>
            </a:r>
            <a:r>
              <a:rPr lang="en-US" dirty="0" err="1" smtClean="0"/>
              <a:t>konvergencije</a:t>
            </a:r>
            <a:r>
              <a:rPr lang="en-US" dirty="0" smtClean="0"/>
              <a:t>, </a:t>
            </a:r>
            <a:r>
              <a:rPr lang="en-US" dirty="0" err="1" smtClean="0"/>
              <a:t>možda</a:t>
            </a:r>
            <a:r>
              <a:rPr lang="en-US" dirty="0" smtClean="0"/>
              <a:t> se </a:t>
            </a:r>
            <a:r>
              <a:rPr lang="en-US" dirty="0" err="1" smtClean="0"/>
              <a:t>dobije</a:t>
            </a:r>
            <a:r>
              <a:rPr lang="en-US" dirty="0" smtClean="0"/>
              <a:t> </a:t>
            </a:r>
            <a:r>
              <a:rPr lang="en-US" dirty="0" err="1" smtClean="0"/>
              <a:t>zanimljiv</a:t>
            </a:r>
            <a:r>
              <a:rPr lang="en-US" dirty="0" smtClean="0"/>
              <a:t> material;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</a:t>
            </a:r>
            <a:r>
              <a:rPr lang="en-US" dirty="0" err="1" smtClean="0"/>
              <a:t>obili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se </a:t>
            </a:r>
            <a:r>
              <a:rPr lang="en-US" dirty="0" err="1" smtClean="0"/>
              <a:t>bolji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je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mutacija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generacija</a:t>
            </a:r>
            <a:r>
              <a:rPr lang="en-US" dirty="0" smtClean="0"/>
              <a:t>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varira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err="1" smtClean="0"/>
              <a:t>Generalno</a:t>
            </a:r>
            <a:r>
              <a:rPr lang="en-US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ispratiti</a:t>
            </a:r>
            <a:r>
              <a:rPr lang="en-US" dirty="0" smtClean="0"/>
              <a:t> da li se </a:t>
            </a:r>
            <a:r>
              <a:rPr lang="en-US" dirty="0" err="1" smtClean="0"/>
              <a:t>dolazi</a:t>
            </a:r>
            <a:r>
              <a:rPr lang="en-US" dirty="0" smtClean="0"/>
              <a:t> do </a:t>
            </a:r>
            <a:r>
              <a:rPr lang="en-US" dirty="0" err="1" smtClean="0"/>
              <a:t>približno</a:t>
            </a:r>
            <a:r>
              <a:rPr lang="en-US" dirty="0" smtClean="0"/>
              <a:t> </a:t>
            </a:r>
            <a:r>
              <a:rPr lang="en-US" dirty="0" err="1" smtClean="0"/>
              <a:t>istih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se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ponovi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istim</a:t>
            </a:r>
            <a:r>
              <a:rPr lang="en-US" dirty="0" smtClean="0"/>
              <a:t> </a:t>
            </a:r>
            <a:r>
              <a:rPr lang="en-US" dirty="0" err="1" smtClean="0"/>
              <a:t>parametrima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</a:t>
            </a:r>
            <a:r>
              <a:rPr lang="en-US" dirty="0" err="1" smtClean="0"/>
              <a:t>ošto</a:t>
            </a:r>
            <a:r>
              <a:rPr lang="en-US" dirty="0" smtClean="0"/>
              <a:t> je </a:t>
            </a:r>
            <a:r>
              <a:rPr lang="en-US" dirty="0" err="1" smtClean="0"/>
              <a:t>ovde</a:t>
            </a:r>
            <a:r>
              <a:rPr lang="en-US" dirty="0" smtClean="0"/>
              <a:t> </a:t>
            </a:r>
            <a:r>
              <a:rPr lang="en-US" dirty="0" err="1" smtClean="0"/>
              <a:t>populacija</a:t>
            </a:r>
            <a:r>
              <a:rPr lang="en-US" dirty="0" smtClean="0"/>
              <a:t> </a:t>
            </a:r>
            <a:r>
              <a:rPr lang="en-US" dirty="0" err="1" smtClean="0"/>
              <a:t>manja</a:t>
            </a:r>
            <a:r>
              <a:rPr lang="en-US" dirty="0" smtClean="0"/>
              <a:t> </a:t>
            </a:r>
            <a:r>
              <a:rPr lang="en-US" dirty="0" err="1" smtClean="0"/>
              <a:t>brzo</a:t>
            </a:r>
            <a:r>
              <a:rPr lang="en-US" dirty="0" smtClean="0"/>
              <a:t> se </a:t>
            </a:r>
            <a:r>
              <a:rPr lang="en-US" dirty="0" err="1" smtClean="0"/>
              <a:t>završi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5 </a:t>
            </a:r>
            <a:r>
              <a:rPr lang="en-US" dirty="0" err="1" smtClean="0"/>
              <a:t>pokretanja</a:t>
            </a:r>
            <a:r>
              <a:rPr lang="en-US" dirty="0" smtClean="0"/>
              <a:t>, a </a:t>
            </a:r>
            <a:r>
              <a:rPr lang="en-US" dirty="0" err="1" smtClean="0"/>
              <a:t>dobijeni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se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pokretanjima</a:t>
            </a:r>
            <a:r>
              <a:rPr lang="en-US" dirty="0" smtClean="0"/>
              <a:t> </a:t>
            </a:r>
            <a:r>
              <a:rPr lang="en-US" dirty="0" err="1" smtClean="0"/>
              <a:t>razlikuju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0.001-0.3;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Drugačiji</a:t>
            </a:r>
            <a:r>
              <a:rPr lang="en-US" dirty="0" smtClean="0"/>
              <a:t> seed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nasumičnih</a:t>
            </a:r>
            <a:r>
              <a:rPr lang="en-US" dirty="0" smtClean="0"/>
              <a:t> </a:t>
            </a:r>
            <a:r>
              <a:rPr lang="en-US" dirty="0" err="1" smtClean="0"/>
              <a:t>brojeva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je </a:t>
            </a:r>
            <a:r>
              <a:rPr lang="en-US" dirty="0" err="1" smtClean="0"/>
              <a:t>drugačije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varirali</a:t>
            </a:r>
            <a:r>
              <a:rPr lang="en-US" dirty="0" smtClean="0"/>
              <a:t> u </a:t>
            </a:r>
            <a:r>
              <a:rPr lang="en-US" dirty="0" err="1" smtClean="0"/>
              <a:t>različitim</a:t>
            </a:r>
            <a:r>
              <a:rPr lang="en-US" dirty="0" smtClean="0"/>
              <a:t> </a:t>
            </a:r>
            <a:r>
              <a:rPr lang="en-US" dirty="0" err="1" smtClean="0"/>
              <a:t>pokretanjima</a:t>
            </a:r>
            <a:r>
              <a:rPr lang="en-US" dirty="0" smtClean="0"/>
              <a:t>, </a:t>
            </a:r>
            <a:r>
              <a:rPr lang="en-US" dirty="0" err="1" smtClean="0"/>
              <a:t>najboljim</a:t>
            </a:r>
            <a:r>
              <a:rPr lang="en-US" dirty="0" smtClean="0"/>
              <a:t> se </a:t>
            </a:r>
            <a:r>
              <a:rPr lang="en-US" dirty="0" err="1" smtClean="0"/>
              <a:t>pokazao</a:t>
            </a:r>
            <a:r>
              <a:rPr lang="en-US" dirty="0" smtClean="0"/>
              <a:t> seed 50.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/>
          <a:lstStyle/>
          <a:p>
            <a:r>
              <a:rPr lang="en-US" dirty="0" err="1" smtClean="0"/>
              <a:t>Zaključak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eksperimente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126"/>
            <a:ext cx="11114314" cy="4603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Testiranje</a:t>
            </a:r>
            <a:r>
              <a:rPr lang="en-US" sz="2000" dirty="0" smtClean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 smtClean="0"/>
              <a:t>većom</a:t>
            </a:r>
            <a:r>
              <a:rPr lang="en-US" sz="2000" dirty="0" smtClean="0"/>
              <a:t> </a:t>
            </a:r>
            <a:r>
              <a:rPr lang="en-US" sz="2000" dirty="0" err="1"/>
              <a:t>populacijom</a:t>
            </a:r>
            <a:r>
              <a:rPr lang="en-US" sz="2000" dirty="0"/>
              <a:t> od </a:t>
            </a:r>
            <a:r>
              <a:rPr lang="en-US" sz="2000" b="1" dirty="0" smtClean="0"/>
              <a:t>100 </a:t>
            </a:r>
            <a:r>
              <a:rPr lang="en-US" sz="2000" b="1" dirty="0" err="1" smtClean="0"/>
              <a:t>jedinki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1800" dirty="0" err="1" smtClean="0"/>
              <a:t>Pokazalo</a:t>
            </a:r>
            <a:r>
              <a:rPr lang="en-US" sz="1800" dirty="0" smtClean="0"/>
              <a:t> se da je dobro </a:t>
            </a:r>
            <a:r>
              <a:rPr lang="en-US" sz="1800" dirty="0" err="1" smtClean="0"/>
              <a:t>imati</a:t>
            </a:r>
            <a:r>
              <a:rPr lang="en-US" sz="1800" dirty="0" smtClean="0"/>
              <a:t> </a:t>
            </a:r>
            <a:r>
              <a:rPr lang="en-US" sz="1800" dirty="0" err="1" smtClean="0"/>
              <a:t>više</a:t>
            </a:r>
            <a:r>
              <a:rPr lang="en-US" sz="1800" dirty="0" smtClean="0"/>
              <a:t> </a:t>
            </a:r>
            <a:r>
              <a:rPr lang="en-US" sz="1800" dirty="0" err="1" smtClean="0"/>
              <a:t>uparivanja</a:t>
            </a:r>
            <a:r>
              <a:rPr lang="en-US" sz="1800" dirty="0" smtClean="0"/>
              <a:t>, </a:t>
            </a:r>
            <a:r>
              <a:rPr lang="en-US" sz="1800" dirty="0" err="1" smtClean="0"/>
              <a:t>nego</a:t>
            </a:r>
            <a:r>
              <a:rPr lang="en-US" sz="1800" dirty="0" smtClean="0"/>
              <a:t> </a:t>
            </a:r>
            <a:r>
              <a:rPr lang="en-US" sz="1800" dirty="0" err="1" smtClean="0"/>
              <a:t>mutacija</a:t>
            </a:r>
            <a:r>
              <a:rPr lang="en-US" sz="1800" dirty="0" smtClean="0"/>
              <a:t>; </a:t>
            </a:r>
          </a:p>
          <a:p>
            <a:pPr>
              <a:buFontTx/>
              <a:buChar char="-"/>
            </a:pPr>
            <a:r>
              <a:rPr lang="en-US" sz="1800" dirty="0" err="1" smtClean="0"/>
              <a:t>Voditi</a:t>
            </a:r>
            <a:r>
              <a:rPr lang="en-US" sz="1800" dirty="0" smtClean="0"/>
              <a:t> </a:t>
            </a:r>
            <a:r>
              <a:rPr lang="en-US" sz="1800" dirty="0" err="1" smtClean="0"/>
              <a:t>računa</a:t>
            </a:r>
            <a:r>
              <a:rPr lang="en-US" sz="1800" dirty="0" smtClean="0"/>
              <a:t> o </a:t>
            </a:r>
            <a:r>
              <a:rPr lang="en-US" sz="1800" dirty="0" err="1" smtClean="0"/>
              <a:t>odnosu</a:t>
            </a:r>
            <a:r>
              <a:rPr lang="en-US" sz="1800" dirty="0" smtClean="0"/>
              <a:t> GA </a:t>
            </a:r>
            <a:r>
              <a:rPr lang="en-US" sz="1800" dirty="0" err="1" smtClean="0"/>
              <a:t>opertora</a:t>
            </a:r>
            <a:r>
              <a:rPr lang="en-US" sz="1800" dirty="0" smtClean="0"/>
              <a:t> da </a:t>
            </a:r>
            <a:r>
              <a:rPr lang="en-US" sz="1800" dirty="0" err="1" smtClean="0"/>
              <a:t>nakon</a:t>
            </a:r>
            <a:r>
              <a:rPr lang="en-US" sz="1800" dirty="0" smtClean="0"/>
              <a:t> </a:t>
            </a:r>
            <a:r>
              <a:rPr lang="en-US" sz="1800" dirty="0" err="1" smtClean="0"/>
              <a:t>nekoliko</a:t>
            </a:r>
            <a:r>
              <a:rPr lang="en-US" sz="1800" dirty="0" smtClean="0"/>
              <a:t> </a:t>
            </a:r>
            <a:r>
              <a:rPr lang="en-US" sz="1800" dirty="0" err="1" smtClean="0"/>
              <a:t>generacija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populaciju</a:t>
            </a:r>
            <a:r>
              <a:rPr lang="en-US" sz="1800" dirty="0" smtClean="0"/>
              <a:t> ne </a:t>
            </a:r>
            <a:r>
              <a:rPr lang="en-US" sz="1800" dirty="0" err="1" smtClean="0"/>
              <a:t>čine</a:t>
            </a:r>
            <a:r>
              <a:rPr lang="en-US" sz="1800" dirty="0" smtClean="0"/>
              <a:t> </a:t>
            </a:r>
            <a:r>
              <a:rPr lang="en-US" sz="1800" dirty="0" err="1" smtClean="0"/>
              <a:t>iste</a:t>
            </a:r>
            <a:r>
              <a:rPr lang="en-US" sz="1800" dirty="0" smtClean="0"/>
              <a:t> </a:t>
            </a:r>
            <a:r>
              <a:rPr lang="en-US" sz="1800" dirty="0" err="1" smtClean="0"/>
              <a:t>jedinke</a:t>
            </a:r>
            <a:r>
              <a:rPr lang="en-US" sz="1800" dirty="0"/>
              <a:t>;</a:t>
            </a:r>
            <a:r>
              <a:rPr lang="en-US" sz="1800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US" sz="1800" dirty="0" smtClean="0"/>
              <a:t>     - </a:t>
            </a:r>
            <a:r>
              <a:rPr lang="en-US" sz="1800" dirty="0" err="1" smtClean="0"/>
              <a:t>razlika</a:t>
            </a:r>
            <a:r>
              <a:rPr lang="en-US" sz="1800" dirty="0" smtClean="0"/>
              <a:t> </a:t>
            </a:r>
            <a:r>
              <a:rPr lang="en-US" sz="1800" dirty="0" err="1" smtClean="0"/>
              <a:t>veličine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populacije</a:t>
            </a:r>
            <a:r>
              <a:rPr lang="en-US" sz="1800" dirty="0" smtClean="0"/>
              <a:t> </a:t>
            </a:r>
            <a:r>
              <a:rPr lang="en-US" sz="1800" dirty="0" err="1" smtClean="0"/>
              <a:t>nakon</a:t>
            </a:r>
            <a:r>
              <a:rPr lang="en-US" sz="1800" dirty="0" smtClean="0"/>
              <a:t> </a:t>
            </a:r>
            <a:r>
              <a:rPr lang="en-US" sz="1800" dirty="0" err="1" smtClean="0"/>
              <a:t>odsecanja</a:t>
            </a:r>
            <a:r>
              <a:rPr lang="en-US" sz="1800" dirty="0" smtClean="0"/>
              <a:t>/</a:t>
            </a:r>
            <a:r>
              <a:rPr lang="en-US" sz="1800" dirty="0" err="1" smtClean="0"/>
              <a:t>ukrštanja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unete</a:t>
            </a:r>
            <a:r>
              <a:rPr lang="en-US" sz="1800" dirty="0" smtClean="0"/>
              <a:t> </a:t>
            </a:r>
            <a:r>
              <a:rPr lang="en-US" sz="1800" dirty="0" err="1" smtClean="0"/>
              <a:t>veličine</a:t>
            </a:r>
            <a:r>
              <a:rPr lang="en-US" sz="1800" dirty="0" smtClean="0"/>
              <a:t> ne </a:t>
            </a:r>
            <a:r>
              <a:rPr lang="en-US" sz="1800" dirty="0" err="1" smtClean="0"/>
              <a:t>treba</a:t>
            </a:r>
            <a:r>
              <a:rPr lang="en-US" sz="1800" dirty="0" smtClean="0"/>
              <a:t> da </a:t>
            </a:r>
            <a:r>
              <a:rPr lang="en-US" sz="1800" dirty="0" err="1" smtClean="0"/>
              <a:t>bude</a:t>
            </a:r>
            <a:r>
              <a:rPr lang="en-US" sz="1800" dirty="0" smtClean="0"/>
              <a:t> </a:t>
            </a:r>
            <a:r>
              <a:rPr lang="en-US" sz="1800" dirty="0" err="1" smtClean="0"/>
              <a:t>veća</a:t>
            </a:r>
            <a:r>
              <a:rPr lang="en-US" sz="1800" dirty="0" smtClean="0"/>
              <a:t> od </a:t>
            </a:r>
            <a:r>
              <a:rPr lang="en-US" sz="1800" dirty="0" err="1" smtClean="0"/>
              <a:t>broja</a:t>
            </a:r>
            <a:r>
              <a:rPr lang="en-US" sz="1800" dirty="0" smtClean="0"/>
              <a:t> </a:t>
            </a:r>
            <a:r>
              <a:rPr lang="en-US" sz="1800" dirty="0" err="1" smtClean="0"/>
              <a:t>mutacija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 Ne </a:t>
            </a:r>
            <a:r>
              <a:rPr lang="en-US" sz="1800" dirty="0" err="1" smtClean="0"/>
              <a:t>preterati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ponavljanjem</a:t>
            </a:r>
            <a:r>
              <a:rPr lang="en-US" sz="1800" dirty="0" smtClean="0"/>
              <a:t>, </a:t>
            </a:r>
            <a:r>
              <a:rPr lang="en-US" sz="1800" dirty="0" err="1" smtClean="0"/>
              <a:t>jer</a:t>
            </a:r>
            <a:r>
              <a:rPr lang="en-US" sz="1800" dirty="0" smtClean="0"/>
              <a:t> se </a:t>
            </a:r>
            <a:r>
              <a:rPr lang="en-US" sz="1800" dirty="0" err="1" smtClean="0"/>
              <a:t>duže</a:t>
            </a:r>
            <a:r>
              <a:rPr lang="en-US" sz="1800" dirty="0" smtClean="0"/>
              <a:t> </a:t>
            </a:r>
            <a:r>
              <a:rPr lang="en-US" sz="1800" dirty="0" err="1" smtClean="0"/>
              <a:t>izvršava</a:t>
            </a:r>
            <a:r>
              <a:rPr lang="en-US" sz="1800" dirty="0" smtClean="0"/>
              <a:t> </a:t>
            </a:r>
            <a:r>
              <a:rPr lang="en-US" sz="1800" dirty="0" err="1" smtClean="0"/>
              <a:t>nego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manjom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populacijom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err="1"/>
              <a:t>D</a:t>
            </a:r>
            <a:r>
              <a:rPr lang="en-US" sz="1800" dirty="0" err="1" smtClean="0"/>
              <a:t>ovoljna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ponavljanja</a:t>
            </a:r>
            <a:r>
              <a:rPr lang="en-US" sz="1800" dirty="0" smtClean="0"/>
              <a:t> da se </a:t>
            </a:r>
            <a:r>
              <a:rPr lang="en-US" sz="1800" dirty="0" err="1" smtClean="0"/>
              <a:t>vidi</a:t>
            </a:r>
            <a:r>
              <a:rPr lang="en-US" sz="1800" dirty="0" smtClean="0"/>
              <a:t> da se </a:t>
            </a:r>
            <a:r>
              <a:rPr lang="en-US" sz="1800" dirty="0" err="1" smtClean="0"/>
              <a:t>došlo</a:t>
            </a:r>
            <a:r>
              <a:rPr lang="en-US" sz="1800" dirty="0" smtClean="0"/>
              <a:t> do </a:t>
            </a:r>
            <a:r>
              <a:rPr lang="en-US" sz="1800" dirty="0" err="1" smtClean="0"/>
              <a:t>istog</a:t>
            </a:r>
            <a:r>
              <a:rPr lang="en-US" sz="1800" dirty="0" smtClean="0"/>
              <a:t> </a:t>
            </a:r>
            <a:r>
              <a:rPr lang="en-US" sz="1800" dirty="0" err="1" smtClean="0"/>
              <a:t>rezultata</a:t>
            </a:r>
            <a:r>
              <a:rPr lang="en-US" sz="1800" dirty="0" smtClean="0"/>
              <a:t> u </a:t>
            </a:r>
            <a:r>
              <a:rPr lang="en-US" sz="1800" dirty="0" err="1" smtClean="0"/>
              <a:t>oba</a:t>
            </a:r>
            <a:r>
              <a:rPr lang="en-US" sz="1800" dirty="0" smtClean="0"/>
              <a:t> </a:t>
            </a:r>
            <a:r>
              <a:rPr lang="en-US" sz="1800" dirty="0" err="1" smtClean="0"/>
              <a:t>pokretanja</a:t>
            </a:r>
            <a:r>
              <a:rPr lang="en-US" sz="1800" dirty="0" smtClean="0"/>
              <a:t> (0.124497). 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r>
              <a:rPr lang="en-US" sz="2000" dirty="0" err="1" smtClean="0"/>
              <a:t>Testiranje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populacijom</a:t>
            </a:r>
            <a:r>
              <a:rPr lang="en-US" sz="2000" dirty="0" smtClean="0"/>
              <a:t> od </a:t>
            </a:r>
            <a:r>
              <a:rPr lang="en-US" sz="2000" b="1" dirty="0" smtClean="0"/>
              <a:t>40 </a:t>
            </a:r>
            <a:r>
              <a:rPr lang="en-US" sz="2000" b="1" dirty="0" err="1" smtClean="0"/>
              <a:t>jedinki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/>
              <a:t>Da li </a:t>
            </a:r>
            <a:r>
              <a:rPr lang="en-US" sz="1800" dirty="0" err="1" smtClean="0"/>
              <a:t>daje</a:t>
            </a:r>
            <a:r>
              <a:rPr lang="en-US" sz="1800" dirty="0" smtClean="0"/>
              <a:t> </a:t>
            </a:r>
            <a:r>
              <a:rPr lang="en-US" sz="1800" dirty="0" err="1" smtClean="0"/>
              <a:t>slične</a:t>
            </a:r>
            <a:r>
              <a:rPr lang="en-US" sz="1800" dirty="0" smtClean="0"/>
              <a:t> </a:t>
            </a:r>
            <a:r>
              <a:rPr lang="en-US" sz="1800" dirty="0" err="1" smtClean="0"/>
              <a:t>rezultate</a:t>
            </a:r>
            <a:r>
              <a:rPr lang="en-US" sz="1800" dirty="0" smtClean="0"/>
              <a:t> </a:t>
            </a:r>
            <a:r>
              <a:rPr lang="en-US" sz="1800" dirty="0" err="1" smtClean="0"/>
              <a:t>kao</a:t>
            </a:r>
            <a:r>
              <a:rPr lang="en-US" sz="1800" dirty="0" smtClean="0"/>
              <a:t> </a:t>
            </a:r>
            <a:r>
              <a:rPr lang="en-US" sz="1800" dirty="0" err="1" smtClean="0"/>
              <a:t>veća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populacija</a:t>
            </a:r>
            <a:r>
              <a:rPr lang="en-US" sz="1800" dirty="0" smtClean="0"/>
              <a:t> od 100 </a:t>
            </a:r>
            <a:r>
              <a:rPr lang="en-US" sz="1800" dirty="0" err="1" smtClean="0"/>
              <a:t>jedinki</a:t>
            </a:r>
            <a:r>
              <a:rPr lang="en-US" sz="18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U </a:t>
            </a:r>
            <a:r>
              <a:rPr lang="en-US" sz="1800" dirty="0" err="1" smtClean="0"/>
              <a:t>prvom</a:t>
            </a:r>
            <a:r>
              <a:rPr lang="en-US" sz="1800" dirty="0" smtClean="0"/>
              <a:t> </a:t>
            </a:r>
            <a:r>
              <a:rPr lang="en-US" sz="1800" dirty="0" err="1" smtClean="0"/>
              <a:t>ponavljanju</a:t>
            </a:r>
            <a:r>
              <a:rPr lang="en-US" sz="1800" dirty="0" smtClean="0"/>
              <a:t> </a:t>
            </a:r>
            <a:r>
              <a:rPr lang="en-US" sz="1800" dirty="0" err="1" smtClean="0"/>
              <a:t>dobio</a:t>
            </a:r>
            <a:r>
              <a:rPr lang="en-US" sz="1800" dirty="0" smtClean="0"/>
              <a:t> se </a:t>
            </a:r>
            <a:r>
              <a:rPr lang="en-US" sz="1800" dirty="0" err="1" smtClean="0"/>
              <a:t>rezultat</a:t>
            </a:r>
            <a:r>
              <a:rPr lang="en-US" sz="1800" dirty="0" smtClean="0"/>
              <a:t> </a:t>
            </a:r>
            <a:r>
              <a:rPr lang="en-US" sz="1800" dirty="0" err="1" smtClean="0"/>
              <a:t>kao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populacijom</a:t>
            </a:r>
            <a:r>
              <a:rPr lang="en-US" sz="1800" dirty="0" smtClean="0"/>
              <a:t> od 100 </a:t>
            </a:r>
            <a:r>
              <a:rPr lang="en-US" sz="1800" dirty="0" err="1" smtClean="0"/>
              <a:t>jedinki</a:t>
            </a:r>
            <a:r>
              <a:rPr lang="en-US" sz="1800" dirty="0" smtClean="0"/>
              <a:t>, </a:t>
            </a:r>
            <a:r>
              <a:rPr lang="en-US" sz="1800" dirty="0" err="1" smtClean="0"/>
              <a:t>ali</a:t>
            </a:r>
            <a:r>
              <a:rPr lang="en-US" sz="1800" dirty="0" smtClean="0"/>
              <a:t> </a:t>
            </a:r>
            <a:r>
              <a:rPr lang="en-US" sz="1800" dirty="0" err="1" smtClean="0"/>
              <a:t>rezultati</a:t>
            </a:r>
            <a:r>
              <a:rPr lang="en-US" sz="1800" dirty="0" smtClean="0"/>
              <a:t> </a:t>
            </a:r>
            <a:r>
              <a:rPr lang="en-US" sz="1800" dirty="0" err="1" smtClean="0"/>
              <a:t>druga</a:t>
            </a:r>
            <a:r>
              <a:rPr lang="en-US" sz="1800" dirty="0" smtClean="0"/>
              <a:t>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ponavljanja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se </a:t>
            </a:r>
            <a:r>
              <a:rPr lang="en-US" sz="1800" dirty="0" err="1" smtClean="0"/>
              <a:t>razlikovala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0.001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Kao </a:t>
            </a:r>
            <a:r>
              <a:rPr lang="en-US" sz="1800" dirty="0" err="1" smtClean="0"/>
              <a:t>najbolji</a:t>
            </a:r>
            <a:r>
              <a:rPr lang="en-US" sz="1800" dirty="0" smtClean="0"/>
              <a:t> </a:t>
            </a:r>
            <a:r>
              <a:rPr lang="en-US" sz="1800" dirty="0" err="1" smtClean="0"/>
              <a:t>odnos</a:t>
            </a:r>
            <a:r>
              <a:rPr lang="en-US" sz="1800" dirty="0" smtClean="0"/>
              <a:t> </a:t>
            </a:r>
            <a:r>
              <a:rPr lang="en-US" sz="1800" dirty="0" err="1" smtClean="0"/>
              <a:t>između</a:t>
            </a:r>
            <a:r>
              <a:rPr lang="en-US" sz="1800" dirty="0" smtClean="0"/>
              <a:t> </a:t>
            </a:r>
            <a:r>
              <a:rPr lang="en-US" sz="1800" dirty="0" err="1" smtClean="0"/>
              <a:t>broja</a:t>
            </a:r>
            <a:r>
              <a:rPr lang="en-US" sz="1800" dirty="0" smtClean="0"/>
              <a:t> </a:t>
            </a:r>
            <a:r>
              <a:rPr lang="en-US" sz="1800" dirty="0" err="1" smtClean="0"/>
              <a:t>jedinki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operatora</a:t>
            </a:r>
            <a:r>
              <a:rPr lang="en-US" sz="1800" dirty="0" smtClean="0"/>
              <a:t> GA, </a:t>
            </a:r>
            <a:r>
              <a:rPr lang="en-US" sz="1800" dirty="0" err="1" smtClean="0"/>
              <a:t>ispostavilo</a:t>
            </a:r>
            <a:r>
              <a:rPr lang="en-US" sz="1800" dirty="0" smtClean="0"/>
              <a:t> se 50% od </a:t>
            </a:r>
            <a:r>
              <a:rPr lang="en-US" sz="1800" dirty="0" err="1" smtClean="0"/>
              <a:t>veličine</a:t>
            </a:r>
            <a:r>
              <a:rPr lang="en-US" sz="1800" dirty="0" smtClean="0"/>
              <a:t> </a:t>
            </a:r>
            <a:r>
              <a:rPr lang="en-US" sz="1800" dirty="0" err="1" smtClean="0"/>
              <a:t>populacije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jedinki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parenje</a:t>
            </a:r>
            <a:r>
              <a:rPr lang="en-US" sz="1800" dirty="0" smtClean="0"/>
              <a:t>, a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mutiranje</a:t>
            </a:r>
            <a:r>
              <a:rPr lang="en-US" sz="1800" dirty="0" smtClean="0"/>
              <a:t> 30% od </a:t>
            </a:r>
            <a:r>
              <a:rPr lang="en-US" sz="1800" dirty="0" err="1" smtClean="0"/>
              <a:t>ukupnog</a:t>
            </a:r>
            <a:r>
              <a:rPr lang="en-US" sz="1800" dirty="0" smtClean="0"/>
              <a:t> </a:t>
            </a:r>
            <a:r>
              <a:rPr lang="en-US" sz="1800" dirty="0" err="1" smtClean="0"/>
              <a:t>broja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procenat</a:t>
            </a:r>
            <a:r>
              <a:rPr lang="en-US" sz="1800" dirty="0" smtClean="0"/>
              <a:t> </a:t>
            </a:r>
            <a:r>
              <a:rPr lang="en-US" sz="1800" dirty="0" err="1" smtClean="0"/>
              <a:t>odsecanja</a:t>
            </a:r>
            <a:r>
              <a:rPr lang="en-US" sz="1800" dirty="0" smtClean="0"/>
              <a:t> 40%.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7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Zaključak</a:t>
            </a:r>
            <a:r>
              <a:rPr lang="en-US" sz="3600" dirty="0" smtClean="0"/>
              <a:t> </a:t>
            </a:r>
            <a:r>
              <a:rPr lang="en-US" sz="3600" dirty="0" err="1" smtClean="0"/>
              <a:t>za</a:t>
            </a:r>
            <a:r>
              <a:rPr lang="en-US" sz="3600" dirty="0" smtClean="0"/>
              <a:t> </a:t>
            </a:r>
            <a:r>
              <a:rPr lang="en-US" sz="3600" dirty="0" err="1" smtClean="0"/>
              <a:t>eksperimente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95866" y="1226032"/>
            <a:ext cx="10408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Pošto</a:t>
            </a:r>
            <a:r>
              <a:rPr lang="en-US" dirty="0" smtClean="0"/>
              <a:t> se u </a:t>
            </a:r>
            <a:r>
              <a:rPr lang="en-US" dirty="0" err="1" smtClean="0"/>
              <a:t>populaciji</a:t>
            </a:r>
            <a:r>
              <a:rPr lang="en-US" dirty="0" smtClean="0"/>
              <a:t> od 40 </a:t>
            </a:r>
            <a:r>
              <a:rPr lang="en-US" dirty="0" err="1" smtClean="0"/>
              <a:t>jedinki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pokretanju</a:t>
            </a:r>
            <a:r>
              <a:rPr lang="en-US" dirty="0" smtClean="0"/>
              <a:t> </a:t>
            </a:r>
            <a:r>
              <a:rPr lang="en-US" dirty="0" err="1" smtClean="0"/>
              <a:t>dobio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populaciju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100 </a:t>
            </a:r>
            <a:r>
              <a:rPr lang="en-US" dirty="0" err="1" smtClean="0"/>
              <a:t>jedinki</a:t>
            </a:r>
            <a:r>
              <a:rPr lang="en-US" dirty="0" smtClean="0"/>
              <a:t>, a u </a:t>
            </a:r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se </a:t>
            </a:r>
            <a:r>
              <a:rPr lang="en-US" dirty="0" err="1" smtClean="0"/>
              <a:t>razlikovala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malo</a:t>
            </a:r>
            <a:r>
              <a:rPr lang="en-US" dirty="0" smtClean="0"/>
              <a:t>, </a:t>
            </a:r>
            <a:r>
              <a:rPr lang="en-US" dirty="0" err="1" smtClean="0"/>
              <a:t>naredni</a:t>
            </a:r>
            <a:r>
              <a:rPr lang="en-US" dirty="0" smtClean="0"/>
              <a:t> </a:t>
            </a:r>
            <a:r>
              <a:rPr lang="en-US" dirty="0" err="1" smtClean="0"/>
              <a:t>pokušaji</a:t>
            </a:r>
            <a:r>
              <a:rPr lang="en-US" dirty="0" smtClean="0"/>
              <a:t> </a:t>
            </a:r>
            <a:r>
              <a:rPr lang="en-US" dirty="0" err="1" smtClean="0"/>
              <a:t>rađeni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od 50 </a:t>
            </a:r>
            <a:r>
              <a:rPr lang="en-US" dirty="0" err="1" smtClean="0"/>
              <a:t>jedinki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malo</a:t>
            </a:r>
            <a:r>
              <a:rPr lang="en-US" dirty="0" smtClean="0"/>
              <a:t> </a:t>
            </a:r>
            <a:r>
              <a:rPr lang="en-US" dirty="0" err="1" smtClean="0"/>
              <a:t>drugačijim</a:t>
            </a:r>
            <a:r>
              <a:rPr lang="en-US" dirty="0" smtClean="0"/>
              <a:t> </a:t>
            </a:r>
            <a:r>
              <a:rPr lang="en-US" dirty="0" err="1" smtClean="0"/>
              <a:t>procentima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populaciju</a:t>
            </a:r>
            <a:r>
              <a:rPr lang="en-US" dirty="0" smtClean="0"/>
              <a:t> od 40 </a:t>
            </a:r>
            <a:r>
              <a:rPr lang="en-US" dirty="0" err="1" smtClean="0"/>
              <a:t>jedinki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Pošto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,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mutacija</a:t>
            </a:r>
            <a:r>
              <a:rPr lang="en-US" dirty="0" smtClean="0"/>
              <a:t> ne mora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zahtevala</a:t>
            </a:r>
            <a:r>
              <a:rPr lang="en-US" dirty="0" smtClean="0"/>
              <a:t> </a:t>
            </a:r>
            <a:r>
              <a:rPr lang="en-US" dirty="0" err="1" smtClean="0"/>
              <a:t>manja</a:t>
            </a:r>
            <a:r>
              <a:rPr lang="en-US" dirty="0" smtClean="0"/>
              <a:t> </a:t>
            </a:r>
            <a:r>
              <a:rPr lang="en-US" dirty="0" err="1" smtClean="0"/>
              <a:t>populacija</a:t>
            </a:r>
            <a:r>
              <a:rPr lang="en-US" dirty="0" smtClean="0"/>
              <a:t>, pa se 20% </a:t>
            </a:r>
            <a:r>
              <a:rPr lang="en-US" dirty="0" err="1" smtClean="0"/>
              <a:t>pokazalo</a:t>
            </a:r>
            <a:r>
              <a:rPr lang="en-US" dirty="0" smtClean="0"/>
              <a:t> </a:t>
            </a:r>
            <a:r>
              <a:rPr lang="en-US" dirty="0" err="1" smtClean="0"/>
              <a:t>bolje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</a:t>
            </a:r>
            <a:r>
              <a:rPr lang="en-US" dirty="0" err="1" smtClean="0"/>
              <a:t>rocenat</a:t>
            </a:r>
            <a:r>
              <a:rPr lang="en-US" dirty="0" smtClean="0"/>
              <a:t> </a:t>
            </a:r>
            <a:r>
              <a:rPr lang="en-US" dirty="0" err="1" smtClean="0"/>
              <a:t>odsecanja</a:t>
            </a:r>
            <a:r>
              <a:rPr lang="en-US" dirty="0" smtClean="0"/>
              <a:t> </a:t>
            </a:r>
            <a:r>
              <a:rPr lang="en-US" dirty="0" err="1" smtClean="0"/>
              <a:t>smanjen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30%, da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da se </a:t>
            </a:r>
            <a:r>
              <a:rPr lang="en-US" dirty="0" err="1" smtClean="0"/>
              <a:t>ukrste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dobijemo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jedinke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50401"/>
            <a:ext cx="10594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Dakle</a:t>
            </a:r>
            <a:r>
              <a:rPr lang="en-US" dirty="0" smtClean="0"/>
              <a:t> </a:t>
            </a:r>
            <a:r>
              <a:rPr lang="en-US" dirty="0" err="1" smtClean="0"/>
              <a:t>krenulo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krajnosti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manjom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, pa do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veće</a:t>
            </a:r>
            <a:r>
              <a:rPr lang="en-US" dirty="0" smtClean="0"/>
              <a:t> </a:t>
            </a:r>
            <a:r>
              <a:rPr lang="en-US" dirty="0" err="1" smtClean="0"/>
              <a:t>populacije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manju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dobijeni</a:t>
            </a:r>
            <a:r>
              <a:rPr lang="en-US" dirty="0" smtClean="0"/>
              <a:t>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u </a:t>
            </a:r>
            <a:r>
              <a:rPr lang="en-US" dirty="0" err="1" smtClean="0"/>
              <a:t>velikoj</a:t>
            </a:r>
            <a:r>
              <a:rPr lang="en-US" dirty="0" smtClean="0"/>
              <a:t> </a:t>
            </a:r>
            <a:r>
              <a:rPr lang="en-US" dirty="0" err="1" smtClean="0"/>
              <a:t>populaciji</a:t>
            </a:r>
            <a:r>
              <a:rPr lang="en-US" dirty="0" smtClean="0"/>
              <a:t> </a:t>
            </a:r>
            <a:r>
              <a:rPr lang="en-US" dirty="0" err="1" smtClean="0"/>
              <a:t>traže</a:t>
            </a:r>
            <a:r>
              <a:rPr lang="en-US" dirty="0" smtClean="0"/>
              <a:t> 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populaciju</a:t>
            </a:r>
            <a:r>
              <a:rPr lang="en-US" dirty="0" smtClean="0"/>
              <a:t>, </a:t>
            </a:r>
            <a:r>
              <a:rPr lang="en-US" dirty="0" err="1" smtClean="0"/>
              <a:t>ukoliko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/>
              <a:t> </a:t>
            </a:r>
            <a:r>
              <a:rPr lang="en-US" dirty="0" err="1" smtClean="0"/>
              <a:t>dobiti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Onda</a:t>
            </a:r>
            <a:r>
              <a:rPr lang="en-US" dirty="0" smtClean="0"/>
              <a:t> se radio </a:t>
            </a:r>
            <a:r>
              <a:rPr lang="en-US" dirty="0" err="1" smtClean="0"/>
              <a:t>eksperiment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10 </a:t>
            </a:r>
            <a:r>
              <a:rPr lang="en-US" dirty="0" err="1" smtClean="0"/>
              <a:t>i</a:t>
            </a:r>
            <a:r>
              <a:rPr lang="en-US" dirty="0" smtClean="0"/>
              <a:t> 100, </a:t>
            </a:r>
            <a:r>
              <a:rPr lang="en-US" dirty="0" err="1" smtClean="0"/>
              <a:t>uzeto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 40 </a:t>
            </a:r>
            <a:r>
              <a:rPr lang="en-US" dirty="0" err="1" smtClean="0"/>
              <a:t>jedinki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dalo</a:t>
            </a:r>
            <a:r>
              <a:rPr lang="en-US" dirty="0" smtClean="0"/>
              <a:t> </a:t>
            </a:r>
            <a:r>
              <a:rPr lang="en-US" dirty="0" err="1" smtClean="0"/>
              <a:t>bolje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od </a:t>
            </a:r>
            <a:r>
              <a:rPr lang="en-US" dirty="0" err="1" smtClean="0"/>
              <a:t>populacije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10,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ponavljanja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, </a:t>
            </a:r>
            <a:r>
              <a:rPr lang="en-US" dirty="0" err="1" smtClean="0"/>
              <a:t>razlikovali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malu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Populacija</a:t>
            </a:r>
            <a:r>
              <a:rPr lang="en-US" dirty="0" smtClean="0"/>
              <a:t> od 50 </a:t>
            </a:r>
            <a:r>
              <a:rPr lang="en-US" dirty="0" err="1" smtClean="0"/>
              <a:t>jedinki</a:t>
            </a:r>
            <a:r>
              <a:rPr lang="en-US" dirty="0" smtClean="0"/>
              <a:t> </a:t>
            </a:r>
            <a:r>
              <a:rPr lang="en-US" dirty="0" err="1" smtClean="0"/>
              <a:t>dala</a:t>
            </a:r>
            <a:r>
              <a:rPr lang="en-US" dirty="0" smtClean="0"/>
              <a:t> je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od 100 </a:t>
            </a:r>
            <a:r>
              <a:rPr lang="en-US" dirty="0" err="1" smtClean="0"/>
              <a:t>jedinki</a:t>
            </a:r>
            <a:r>
              <a:rPr lang="en-US" dirty="0" smtClean="0"/>
              <a:t>,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ovirno</a:t>
            </a:r>
            <a:r>
              <a:rPr lang="en-US" dirty="0" smtClean="0"/>
              <a:t> </a:t>
            </a:r>
            <a:r>
              <a:rPr lang="en-US" dirty="0" err="1" smtClean="0"/>
              <a:t>podese</a:t>
            </a:r>
            <a:r>
              <a:rPr lang="en-US" dirty="0" smtClean="0"/>
              <a:t> u </a:t>
            </a:r>
            <a:r>
              <a:rPr lang="en-US" dirty="0" err="1" smtClean="0"/>
              <a:t>iznad</a:t>
            </a:r>
            <a:r>
              <a:rPr lang="en-US" dirty="0" smtClean="0"/>
              <a:t> </a:t>
            </a:r>
            <a:r>
              <a:rPr lang="en-US" dirty="0" err="1" smtClean="0"/>
              <a:t>navedenim</a:t>
            </a:r>
            <a:r>
              <a:rPr lang="en-US" dirty="0" smtClean="0"/>
              <a:t>  </a:t>
            </a:r>
            <a:r>
              <a:rPr lang="en-US" dirty="0" err="1" smtClean="0"/>
              <a:t>procentima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veličinu</a:t>
            </a:r>
            <a:r>
              <a:rPr lang="en-US" dirty="0" smtClean="0"/>
              <a:t> </a:t>
            </a:r>
            <a:r>
              <a:rPr lang="en-US" dirty="0" err="1" smtClean="0"/>
              <a:t>populacije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04" y="4150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Rezultati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populacijom</a:t>
            </a:r>
            <a:r>
              <a:rPr lang="en-US" sz="3600" dirty="0" smtClean="0"/>
              <a:t> 50</a:t>
            </a:r>
            <a:r>
              <a:rPr lang="en-US" sz="3600" dirty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datim</a:t>
            </a:r>
            <a:r>
              <a:rPr lang="en-US" sz="3600" dirty="0" smtClean="0"/>
              <a:t> </a:t>
            </a:r>
            <a:r>
              <a:rPr lang="en-US" sz="3600" dirty="0" err="1" smtClean="0"/>
              <a:t>podešavanjima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početku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98404" y="1677267"/>
            <a:ext cx="11097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Prvo</a:t>
            </a:r>
            <a:r>
              <a:rPr lang="en-US" u="sng" dirty="0" smtClean="0"/>
              <a:t> </a:t>
            </a:r>
            <a:r>
              <a:rPr lang="en-US" u="sng" dirty="0" err="1" smtClean="0"/>
              <a:t>pokretanje</a:t>
            </a:r>
            <a:r>
              <a:rPr lang="en-US" u="sng" dirty="0" smtClean="0"/>
              <a:t>: 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prvoj</a:t>
            </a:r>
            <a:r>
              <a:rPr lang="en-US" dirty="0" smtClean="0"/>
              <a:t> </a:t>
            </a:r>
            <a:r>
              <a:rPr lang="en-US" dirty="0" err="1" smtClean="0"/>
              <a:t>generaciji</a:t>
            </a:r>
            <a:r>
              <a:rPr lang="en-US" dirty="0" smtClean="0"/>
              <a:t> </a:t>
            </a:r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je bio </a:t>
            </a:r>
            <a:r>
              <a:rPr lang="en-US" dirty="0" err="1" smtClean="0"/>
              <a:t>odmah</a:t>
            </a:r>
            <a:r>
              <a:rPr lang="en-US" dirty="0" smtClean="0"/>
              <a:t> mala </a:t>
            </a:r>
            <a:r>
              <a:rPr lang="en-US" dirty="0" err="1" smtClean="0"/>
              <a:t>vrednost</a:t>
            </a:r>
            <a:r>
              <a:rPr lang="en-US" dirty="0" smtClean="0"/>
              <a:t> 0.751149, a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troška</a:t>
            </a:r>
            <a:r>
              <a:rPr lang="en-US" dirty="0"/>
              <a:t> </a:t>
            </a:r>
            <a:r>
              <a:rPr lang="en-US" dirty="0" smtClean="0"/>
              <a:t>267.167572. </a:t>
            </a:r>
          </a:p>
          <a:p>
            <a:r>
              <a:rPr lang="en-US" dirty="0" err="1" smtClean="0"/>
              <a:t>Polako</a:t>
            </a:r>
            <a:r>
              <a:rPr lang="en-US" dirty="0" smtClean="0"/>
              <a:t> se </a:t>
            </a:r>
            <a:r>
              <a:rPr lang="en-US" dirty="0" err="1" smtClean="0"/>
              <a:t>smanjivalo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generacijama</a:t>
            </a:r>
            <a:r>
              <a:rPr lang="en-US" dirty="0" smtClean="0"/>
              <a:t>, do 72. </a:t>
            </a:r>
            <a:r>
              <a:rPr lang="en-US" dirty="0" err="1" smtClean="0"/>
              <a:t>generacije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je </a:t>
            </a:r>
            <a:r>
              <a:rPr lang="en-US" dirty="0" err="1" smtClean="0"/>
              <a:t>postignutno</a:t>
            </a:r>
            <a:r>
              <a:rPr lang="en-US" dirty="0"/>
              <a:t> </a:t>
            </a:r>
            <a:r>
              <a:rPr lang="en-US" dirty="0" smtClean="0"/>
              <a:t>0.124497 </a:t>
            </a:r>
            <a:r>
              <a:rPr lang="en-US" dirty="0" err="1" smtClean="0"/>
              <a:t>kao</a:t>
            </a:r>
            <a:r>
              <a:rPr lang="en-US" dirty="0"/>
              <a:t> </a:t>
            </a:r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rešenje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čemu</a:t>
            </a:r>
            <a:r>
              <a:rPr lang="en-US" dirty="0" smtClean="0"/>
              <a:t> je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/>
              <a:t> </a:t>
            </a:r>
            <a:r>
              <a:rPr lang="en-US" dirty="0" err="1" smtClean="0"/>
              <a:t>troška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0.243871.</a:t>
            </a:r>
          </a:p>
          <a:p>
            <a:endParaRPr lang="en-US" dirty="0" smtClean="0"/>
          </a:p>
          <a:p>
            <a:r>
              <a:rPr lang="en-US" u="sng" dirty="0" err="1" smtClean="0"/>
              <a:t>Drugo</a:t>
            </a:r>
            <a:r>
              <a:rPr lang="en-US" u="sng" dirty="0" smtClean="0"/>
              <a:t> </a:t>
            </a:r>
            <a:r>
              <a:rPr lang="en-US" u="sng" dirty="0" err="1" smtClean="0"/>
              <a:t>pokretanje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prvoj</a:t>
            </a:r>
            <a:r>
              <a:rPr lang="en-US" dirty="0" smtClean="0"/>
              <a:t> </a:t>
            </a:r>
            <a:r>
              <a:rPr lang="en-US" dirty="0" err="1" smtClean="0"/>
              <a:t>generaciji</a:t>
            </a:r>
            <a:r>
              <a:rPr lang="en-US" dirty="0" smtClean="0"/>
              <a:t> </a:t>
            </a:r>
            <a:r>
              <a:rPr lang="en-US" dirty="0" err="1" smtClean="0"/>
              <a:t>dobijena</a:t>
            </a:r>
            <a:r>
              <a:rPr lang="en-US" dirty="0" smtClean="0"/>
              <a:t> je mala </a:t>
            </a:r>
            <a:r>
              <a:rPr lang="en-US" dirty="0" err="1" smtClean="0"/>
              <a:t>najbolja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0.295091,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čemu</a:t>
            </a:r>
            <a:r>
              <a:rPr lang="en-US" dirty="0" smtClean="0"/>
              <a:t> je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/>
              <a:t>223.197806,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nije</a:t>
            </a:r>
            <a:r>
              <a:rPr lang="en-US" dirty="0" smtClean="0"/>
              <a:t> se </a:t>
            </a:r>
            <a:r>
              <a:rPr lang="en-US" dirty="0" err="1" smtClean="0"/>
              <a:t>menjala</a:t>
            </a:r>
            <a:r>
              <a:rPr lang="en-US" dirty="0" smtClean="0"/>
              <a:t> do 16. </a:t>
            </a:r>
            <a:r>
              <a:rPr lang="en-US" dirty="0" err="1" smtClean="0"/>
              <a:t>generacije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je </a:t>
            </a:r>
            <a:r>
              <a:rPr lang="en-US" dirty="0" err="1" smtClean="0"/>
              <a:t>srednja</a:t>
            </a:r>
            <a:r>
              <a:rPr lang="en-US" dirty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opala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r>
              <a:rPr lang="en-US" dirty="0" smtClean="0"/>
              <a:t> tri </a:t>
            </a:r>
            <a:r>
              <a:rPr lang="en-US" dirty="0" err="1" smtClean="0"/>
              <a:t>generacije</a:t>
            </a:r>
            <a:r>
              <a:rPr lang="en-US" dirty="0"/>
              <a:t> (</a:t>
            </a:r>
            <a:r>
              <a:rPr lang="en-US" dirty="0" smtClean="0"/>
              <a:t>2.884307). </a:t>
            </a:r>
          </a:p>
          <a:p>
            <a:r>
              <a:rPr lang="en-US" dirty="0" smtClean="0"/>
              <a:t>Od 17. </a:t>
            </a:r>
            <a:r>
              <a:rPr lang="en-US" dirty="0" err="1" smtClean="0"/>
              <a:t>generacije</a:t>
            </a:r>
            <a:r>
              <a:rPr lang="en-US" dirty="0" smtClean="0"/>
              <a:t> je </a:t>
            </a:r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rešenje</a:t>
            </a:r>
            <a:r>
              <a:rPr lang="en-US" dirty="0" smtClean="0"/>
              <a:t> </a:t>
            </a:r>
            <a:r>
              <a:rPr lang="en-US" dirty="0" err="1" smtClean="0"/>
              <a:t>krenulo</a:t>
            </a:r>
            <a:r>
              <a:rPr lang="en-US" dirty="0" smtClean="0"/>
              <a:t> da </a:t>
            </a:r>
            <a:r>
              <a:rPr lang="en-US" dirty="0" err="1" smtClean="0"/>
              <a:t>napreduje</a:t>
            </a:r>
            <a:r>
              <a:rPr lang="en-US" dirty="0" smtClean="0"/>
              <a:t>. U 82. </a:t>
            </a:r>
            <a:r>
              <a:rPr lang="en-US" dirty="0" err="1" smtClean="0"/>
              <a:t>generaciji</a:t>
            </a:r>
            <a:r>
              <a:rPr lang="en-US" dirty="0"/>
              <a:t> </a:t>
            </a:r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dirty="0" err="1" smtClean="0"/>
              <a:t>dostigao</a:t>
            </a:r>
            <a:r>
              <a:rPr lang="en-US" dirty="0" smtClean="0"/>
              <a:t> 0.124497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 150. </a:t>
            </a:r>
            <a:r>
              <a:rPr lang="en-US" dirty="0" err="1" smtClean="0"/>
              <a:t>generacije</a:t>
            </a:r>
            <a:r>
              <a:rPr lang="en-US" dirty="0" smtClean="0"/>
              <a:t> se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menjao</a:t>
            </a:r>
            <a:r>
              <a:rPr lang="en-US" dirty="0" smtClean="0"/>
              <a:t>.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je 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/>
              <a:t> </a:t>
            </a:r>
            <a:r>
              <a:rPr lang="en-US" dirty="0" smtClean="0"/>
              <a:t>0.147595.</a:t>
            </a:r>
          </a:p>
          <a:p>
            <a:endParaRPr lang="en-US" dirty="0"/>
          </a:p>
          <a:p>
            <a:r>
              <a:rPr lang="en-US" u="sng" dirty="0" err="1" smtClean="0"/>
              <a:t>Treće</a:t>
            </a:r>
            <a:r>
              <a:rPr lang="en-US" u="sng" dirty="0" smtClean="0"/>
              <a:t> </a:t>
            </a:r>
            <a:r>
              <a:rPr lang="en-US" u="sng" dirty="0" err="1" smtClean="0"/>
              <a:t>pokretanje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prvoj</a:t>
            </a:r>
            <a:r>
              <a:rPr lang="en-US" dirty="0" smtClean="0"/>
              <a:t> </a:t>
            </a:r>
            <a:r>
              <a:rPr lang="en-US" dirty="0" err="1" smtClean="0"/>
              <a:t>generaciji</a:t>
            </a:r>
            <a:r>
              <a:rPr lang="en-US" dirty="0" smtClean="0"/>
              <a:t> </a:t>
            </a:r>
            <a:r>
              <a:rPr lang="en-US" dirty="0" err="1" smtClean="0"/>
              <a:t>dobijeno</a:t>
            </a:r>
            <a:r>
              <a:rPr lang="en-US" dirty="0" smtClean="0"/>
              <a:t> je 1.291899,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je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veća</a:t>
            </a:r>
            <a:r>
              <a:rPr lang="en-US" dirty="0" smtClean="0"/>
              <a:t>, 601.042826. </a:t>
            </a:r>
            <a:r>
              <a:rPr lang="en-US" dirty="0" err="1" smtClean="0"/>
              <a:t>Već</a:t>
            </a:r>
            <a:r>
              <a:rPr lang="en-US" dirty="0" smtClean="0"/>
              <a:t> u 6. </a:t>
            </a:r>
            <a:r>
              <a:rPr lang="en-US" dirty="0" err="1" smtClean="0"/>
              <a:t>generaciji</a:t>
            </a:r>
            <a:r>
              <a:rPr lang="en-US" dirty="0" smtClean="0"/>
              <a:t> je </a:t>
            </a:r>
            <a:r>
              <a:rPr lang="en-US" dirty="0" err="1" smtClean="0"/>
              <a:t>vrednost</a:t>
            </a:r>
            <a:endParaRPr lang="en-US" dirty="0" smtClean="0"/>
          </a:p>
          <a:p>
            <a:r>
              <a:rPr lang="en-US" dirty="0" err="1" smtClean="0"/>
              <a:t>pala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0.13, </a:t>
            </a:r>
            <a:r>
              <a:rPr lang="en-US" dirty="0" err="1" smtClean="0"/>
              <a:t>tačnije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/>
              <a:t> </a:t>
            </a:r>
            <a:r>
              <a:rPr lang="en-US" dirty="0" smtClean="0"/>
              <a:t>0.129046,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čemu</a:t>
            </a:r>
            <a:r>
              <a:rPr lang="en-US" dirty="0" smtClean="0"/>
              <a:t> 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smanjila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početu</a:t>
            </a:r>
            <a:r>
              <a:rPr lang="en-US" dirty="0" smtClean="0"/>
              <a:t> (17.105304). </a:t>
            </a:r>
          </a:p>
          <a:p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najboljeg</a:t>
            </a:r>
            <a:r>
              <a:rPr lang="en-US" dirty="0" smtClean="0"/>
              <a:t> je u 72. </a:t>
            </a:r>
            <a:r>
              <a:rPr lang="en-US" dirty="0" err="1" smtClean="0"/>
              <a:t>generaciji</a:t>
            </a:r>
            <a:r>
              <a:rPr lang="en-US" dirty="0" smtClean="0"/>
              <a:t> </a:t>
            </a:r>
            <a:r>
              <a:rPr lang="en-US" dirty="0" err="1" smtClean="0"/>
              <a:t>dostigla</a:t>
            </a:r>
            <a:r>
              <a:rPr lang="en-US" dirty="0" smtClean="0"/>
              <a:t> 0.124498, a 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je </a:t>
            </a:r>
            <a:r>
              <a:rPr lang="en-US" dirty="0" err="1" smtClean="0"/>
              <a:t>bila</a:t>
            </a:r>
            <a:r>
              <a:rPr lang="en-US" dirty="0" smtClean="0"/>
              <a:t> 0.541159.</a:t>
            </a:r>
          </a:p>
        </p:txBody>
      </p:sp>
    </p:spTree>
    <p:extLst>
      <p:ext uri="{BB962C8B-B14F-4D97-AF65-F5344CB8AC3E}">
        <p14:creationId xmlns:p14="http://schemas.microsoft.com/office/powerpoint/2010/main" val="1490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Grafički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eksperimenta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10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46351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0788" y="9743"/>
            <a:ext cx="3150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Broj</a:t>
            </a:r>
            <a:r>
              <a:rPr lang="en-US" sz="1400" dirty="0"/>
              <a:t> pokretanja:3</a:t>
            </a:r>
          </a:p>
          <a:p>
            <a:r>
              <a:rPr lang="en-US" sz="1400" dirty="0" err="1"/>
              <a:t>Velicina</a:t>
            </a:r>
            <a:r>
              <a:rPr lang="en-US" sz="1400" dirty="0"/>
              <a:t> populacije:10</a:t>
            </a:r>
          </a:p>
          <a:p>
            <a:r>
              <a:rPr lang="en-US" sz="1400" dirty="0" err="1"/>
              <a:t>Broj</a:t>
            </a:r>
            <a:r>
              <a:rPr lang="en-US" sz="1400" dirty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parenje:5</a:t>
            </a:r>
          </a:p>
          <a:p>
            <a:r>
              <a:rPr lang="en-US" sz="1400" dirty="0" err="1"/>
              <a:t>Broj</a:t>
            </a:r>
            <a:r>
              <a:rPr lang="en-US" sz="1400" dirty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mutaciju:4</a:t>
            </a:r>
          </a:p>
          <a:p>
            <a:r>
              <a:rPr lang="en-US" sz="1400" dirty="0" err="1"/>
              <a:t>Procenat</a:t>
            </a:r>
            <a:r>
              <a:rPr lang="en-US" sz="1400" dirty="0"/>
              <a:t> odsecanja:0.2</a:t>
            </a:r>
          </a:p>
          <a:p>
            <a:r>
              <a:rPr lang="en-US" sz="1400" dirty="0" err="1"/>
              <a:t>Num</a:t>
            </a:r>
            <a:r>
              <a:rPr lang="en-US" sz="1400" dirty="0"/>
              <a:t> </a:t>
            </a:r>
            <a:r>
              <a:rPr lang="en-US" sz="1400" dirty="0" err="1"/>
              <a:t>param</a:t>
            </a:r>
            <a:r>
              <a:rPr lang="en-US" sz="1400" dirty="0"/>
              <a:t> low:-3</a:t>
            </a:r>
          </a:p>
          <a:p>
            <a:r>
              <a:rPr lang="en-US" sz="1400" dirty="0" err="1"/>
              <a:t>Num</a:t>
            </a:r>
            <a:r>
              <a:rPr lang="en-US" sz="1400" dirty="0"/>
              <a:t> </a:t>
            </a:r>
            <a:r>
              <a:rPr lang="en-US" sz="1400" dirty="0" err="1"/>
              <a:t>param</a:t>
            </a:r>
            <a:r>
              <a:rPr lang="en-US" sz="1400" dirty="0"/>
              <a:t> high:3</a:t>
            </a:r>
          </a:p>
          <a:p>
            <a:r>
              <a:rPr lang="en-US" sz="1400" dirty="0" smtClean="0"/>
              <a:t>Random seed:50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17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Grafički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eksperimenta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populacijom</a:t>
            </a:r>
            <a:r>
              <a:rPr lang="en-US" dirty="0" smtClean="0"/>
              <a:t> 50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570444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71038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30788" y="9743"/>
            <a:ext cx="3150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/>
              <a:t>pokretanja:3</a:t>
            </a:r>
          </a:p>
          <a:p>
            <a:r>
              <a:rPr lang="en-US" sz="1400" dirty="0" err="1" smtClean="0"/>
              <a:t>Velicina</a:t>
            </a:r>
            <a:r>
              <a:rPr lang="en-US" sz="1400" dirty="0" smtClean="0"/>
              <a:t> populacije:50</a:t>
            </a:r>
            <a:endParaRPr lang="en-US" sz="1400" dirty="0"/>
          </a:p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smtClean="0"/>
              <a:t>parenje:25</a:t>
            </a:r>
            <a:endParaRPr lang="en-US" sz="1400" dirty="0"/>
          </a:p>
          <a:p>
            <a:r>
              <a:rPr lang="en-US" sz="1400" dirty="0" err="1" smtClean="0"/>
              <a:t>Broj</a:t>
            </a:r>
            <a:r>
              <a:rPr lang="en-US" sz="1400" dirty="0" smtClean="0"/>
              <a:t> </a:t>
            </a:r>
            <a:r>
              <a:rPr lang="en-US" sz="1400" dirty="0" err="1"/>
              <a:t>jedinki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smtClean="0"/>
              <a:t>mutaciju:10</a:t>
            </a:r>
            <a:endParaRPr lang="en-US" sz="1400" dirty="0"/>
          </a:p>
          <a:p>
            <a:r>
              <a:rPr lang="en-US" sz="1400" dirty="0" err="1" smtClean="0"/>
              <a:t>Procenat</a:t>
            </a:r>
            <a:r>
              <a:rPr lang="en-US" sz="1400" dirty="0" smtClean="0"/>
              <a:t> odsecanja:0.3</a:t>
            </a:r>
            <a:endParaRPr lang="en-US" sz="1400" dirty="0"/>
          </a:p>
          <a:p>
            <a:r>
              <a:rPr lang="en-US" sz="1400" dirty="0" err="1" smtClean="0"/>
              <a:t>Num</a:t>
            </a:r>
            <a:r>
              <a:rPr lang="en-US" sz="1400" dirty="0" smtClean="0"/>
              <a:t> </a:t>
            </a:r>
            <a:r>
              <a:rPr lang="en-US" sz="1400" dirty="0" err="1"/>
              <a:t>param</a:t>
            </a:r>
            <a:r>
              <a:rPr lang="en-US" sz="1400" dirty="0"/>
              <a:t> low:-3</a:t>
            </a:r>
          </a:p>
          <a:p>
            <a:r>
              <a:rPr lang="en-US" sz="1400" dirty="0" err="1" smtClean="0"/>
              <a:t>Num</a:t>
            </a:r>
            <a:r>
              <a:rPr lang="en-US" sz="1400" dirty="0" smtClean="0"/>
              <a:t> </a:t>
            </a:r>
            <a:r>
              <a:rPr lang="en-US" sz="1400" dirty="0" err="1"/>
              <a:t>param</a:t>
            </a:r>
            <a:r>
              <a:rPr lang="en-US" sz="1400" dirty="0"/>
              <a:t> high:3</a:t>
            </a:r>
          </a:p>
          <a:p>
            <a:r>
              <a:rPr lang="en-US" sz="1400" dirty="0" smtClean="0"/>
              <a:t>Random seed:50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1216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Genetski algoritmi</vt:lpstr>
      <vt:lpstr>Postavka problema</vt:lpstr>
      <vt:lpstr>Opis eksperimenta</vt:lpstr>
      <vt:lpstr>Zaključak za eksperimente</vt:lpstr>
      <vt:lpstr>Zaključak za eksperimente</vt:lpstr>
      <vt:lpstr>Zaključak za eksperimente</vt:lpstr>
      <vt:lpstr>Rezultati sa populacijom 50 sa datim podešavanjima na početku</vt:lpstr>
      <vt:lpstr>Grafički prikaz eksperimenta  sa populacijom 10</vt:lpstr>
      <vt:lpstr>Grafički prikaz eksperimenta sa populacijom 50</vt:lpstr>
      <vt:lpstr>Grafički prikaz eksperimenta sa populacijom 90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algoritmi</dc:title>
  <dc:creator>Mija Najdic</dc:creator>
  <cp:lastModifiedBy>Mija Najdic</cp:lastModifiedBy>
  <cp:revision>51</cp:revision>
  <dcterms:created xsi:type="dcterms:W3CDTF">2022-04-04T15:57:08Z</dcterms:created>
  <dcterms:modified xsi:type="dcterms:W3CDTF">2022-04-06T04:42:51Z</dcterms:modified>
</cp:coreProperties>
</file>