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BBB9-F190-4D5F-8E4C-31DC25E9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C799E-07D6-41E9-90C4-841899434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F61098-7F99-4A45-99FC-40CA312C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AEDEF-06A6-4D89-B3F8-98C1E174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713865-EC18-4328-8181-BF2D952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91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21809-EF38-4FD2-9A85-70E4679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086660-9E2D-4EB7-93D7-F1F36359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DDDA53-7F5B-4A9F-B860-EACB6B0C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C3560-AD74-4F02-B80C-7E57E40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41B188-A877-4A37-8D6D-46DA2692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641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AF41AE-2C49-4FD1-AF31-8189B2F5D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BE46E4-8CD8-48B8-8970-5066DD243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B37401-7DFA-4467-9887-DED8F26E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E97C93-A921-49F2-99B1-3F191C3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3E1AB7-E2F0-4F16-B950-D97B1F60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3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9E1AE-4044-4063-A118-3A469D01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594299-7F07-49FF-A880-6C5E363F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DCC84C-7901-45E4-A05D-2A2D0D58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A8C1BB-434B-4D6C-9811-614B4B2B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FAF3C2-A63E-47E8-8E89-A4BFA2F9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60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85549-138C-4F9E-B14C-458A2C6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9A2F50-A300-4815-B6D7-6293DB11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CE1EB2-539A-43FA-A0AA-4FDA8B86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E9FCF8-1EF4-47E4-AB39-93C04F2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205894-6DBF-481E-AA95-045F92E8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11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7E991-B691-4980-A961-A72380CB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EE4FBD-5E01-48C9-B827-AD41D7D93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C8B812-601D-4BC9-996D-EFF92E69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ABA2F5-5C02-43DD-ABAC-1DFEDBF2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1BC1E4F-EF42-45F5-BE7E-0C3152C0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EC464C-A6AA-443C-8B03-BC4D406D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2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B1864-C385-4341-B248-72132DC0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678546-FAF3-47C4-9A06-2870DC2F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601D1A7-786E-462C-9984-C5A21E15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F4360D-FD8B-47C4-AD87-886F2076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B41AF4-21B1-4EF9-82D6-0BA46C27D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236A7EE-152E-4565-B1AB-0451E3E7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371CE2-0834-48C2-85EC-CC3BDA5C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7BF94F8-E3FE-4CDD-B7BE-D821184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53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0C4C-BF40-4772-9FFC-FB6F71AA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0C8275F-95B8-4FAE-9A0E-0132F3C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D9B5E6-5C84-47B1-A56E-DA6798A9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64C3E0-7008-4DE8-ADEB-5E59B394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3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2459FF9-A842-4339-A52C-C659EE5E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DC0E69-11E1-4871-88D1-15DFD3A7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FA500BB-C80A-4A0B-B64B-0814BD47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77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182AD-A13D-411C-99F8-BA84B1AA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147E1-4F06-418C-9B8F-E271AEB2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0D49B7C-9828-4306-AC3C-5E99DD9D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A89E76-E1BF-48E2-BF04-E77BED4A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CA7559-4A00-4A31-84F1-CB3109C5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830447-4528-40BF-AB3A-F3C567F9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F81A3-80C4-4981-8CD6-AFD60DD5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F15C6B8-E360-4895-987D-4CE7B4034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AB57009-46CE-4552-9432-AA730E589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281C7C7-E336-4ECA-A762-1F000DFB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73E00F3-EE45-4A4A-9180-1706F763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11F4E1-18C8-449D-AA15-DF6502C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C614A6F-7194-4D6F-B78B-AD3E59AD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10E0A7C-3B97-4C43-A17D-516FCAB2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A4503C-F93C-4F47-A7DB-B195657BB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801D-C1FE-4CF0-BC59-80F77FD20516}" type="datetimeFigureOut">
              <a:rPr lang="pt-PT" smtClean="0"/>
              <a:t>14/12/2017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BDAEDD-F98C-4D1C-BDB4-CB55764E0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508F18-F01C-45CC-94D7-6119720BC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9652-1189-4E3D-A874-44E95D8B63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2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F3A3A-5AD4-4AB1-8668-151D6C63D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ARQUITETURAS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89D208-77CA-408E-AB06-DB1D957E9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24049"/>
          </a:xfrm>
        </p:spPr>
        <p:txBody>
          <a:bodyPr>
            <a:normAutofit fontScale="92500"/>
          </a:bodyPr>
          <a:lstStyle/>
          <a:p>
            <a:r>
              <a:rPr lang="pt-PT" dirty="0"/>
              <a:t>ESS MARKET TRADING TOOL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						João Nuno Almeida – A75209</a:t>
            </a:r>
          </a:p>
        </p:txBody>
      </p:sp>
    </p:spTree>
    <p:extLst>
      <p:ext uri="{BB962C8B-B14F-4D97-AF65-F5344CB8AC3E}">
        <p14:creationId xmlns:p14="http://schemas.microsoft.com/office/powerpoint/2010/main" val="11185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3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0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4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731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Ecrã Panorâmico</PresentationFormat>
  <Paragraphs>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ARQUITETURAS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Nuno Almeida</dc:creator>
  <cp:lastModifiedBy>João Nuno Almeida</cp:lastModifiedBy>
  <cp:revision>5</cp:revision>
  <dcterms:created xsi:type="dcterms:W3CDTF">2017-12-13T14:59:10Z</dcterms:created>
  <dcterms:modified xsi:type="dcterms:W3CDTF">2017-12-14T15:00:49Z</dcterms:modified>
</cp:coreProperties>
</file>