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57" r:id="rId4"/>
    <p:sldId id="269" r:id="rId5"/>
    <p:sldId id="259" r:id="rId6"/>
    <p:sldId id="264" r:id="rId7"/>
    <p:sldId id="267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66" r:id="rId16"/>
    <p:sldId id="265" r:id="rId17"/>
  </p:sldIdLst>
  <p:sldSz cx="12188825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howGuides="1">
      <p:cViewPr varScale="1">
        <p:scale>
          <a:sx n="72" d="100"/>
          <a:sy n="72" d="100"/>
        </p:scale>
        <p:origin x="618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d199a65aac92bd7" providerId="LiveId" clId="{3F8E9210-EC62-4CD9-9AD3-67F1B25EF6F6}"/>
    <pc:docChg chg="modSld sldOrd">
      <pc:chgData name="" userId="7d199a65aac92bd7" providerId="LiveId" clId="{3F8E9210-EC62-4CD9-9AD3-67F1B25EF6F6}" dt="2018-03-21T10:28:10.733" v="5"/>
      <pc:docMkLst>
        <pc:docMk/>
      </pc:docMkLst>
      <pc:sldChg chg="addSp">
        <pc:chgData name="" userId="7d199a65aac92bd7" providerId="LiveId" clId="{3F8E9210-EC62-4CD9-9AD3-67F1B25EF6F6}" dt="2018-03-21T09:57:05.843" v="4"/>
        <pc:sldMkLst>
          <pc:docMk/>
          <pc:sldMk cId="2878689457" sldId="259"/>
        </pc:sldMkLst>
        <pc:picChg chg="add">
          <ac:chgData name="" userId="7d199a65aac92bd7" providerId="LiveId" clId="{3F8E9210-EC62-4CD9-9AD3-67F1B25EF6F6}" dt="2018-03-21T09:32:55.757" v="1"/>
          <ac:picMkLst>
            <pc:docMk/>
            <pc:sldMk cId="2878689457" sldId="259"/>
            <ac:picMk id="3" creationId="{7AC8C78A-4588-4C63-B4B1-958BA546C8F7}"/>
          </ac:picMkLst>
        </pc:picChg>
        <pc:picChg chg="add">
          <ac:chgData name="" userId="7d199a65aac92bd7" providerId="LiveId" clId="{3F8E9210-EC62-4CD9-9AD3-67F1B25EF6F6}" dt="2018-03-21T09:57:05.843" v="4"/>
          <ac:picMkLst>
            <pc:docMk/>
            <pc:sldMk cId="2878689457" sldId="259"/>
            <ac:picMk id="5" creationId="{979667D0-BAA4-4A97-8DB9-202B6051B070}"/>
          </ac:picMkLst>
        </pc:picChg>
      </pc:sldChg>
      <pc:sldChg chg="addSp">
        <pc:chgData name="" userId="7d199a65aac92bd7" providerId="LiveId" clId="{3F8E9210-EC62-4CD9-9AD3-67F1B25EF6F6}" dt="2018-03-21T09:50:00.709" v="3"/>
        <pc:sldMkLst>
          <pc:docMk/>
          <pc:sldMk cId="1542136880" sldId="263"/>
        </pc:sldMkLst>
        <pc:picChg chg="add">
          <ac:chgData name="" userId="7d199a65aac92bd7" providerId="LiveId" clId="{3F8E9210-EC62-4CD9-9AD3-67F1B25EF6F6}" dt="2018-03-21T09:45:53.952" v="2"/>
          <ac:picMkLst>
            <pc:docMk/>
            <pc:sldMk cId="1542136880" sldId="263"/>
            <ac:picMk id="3" creationId="{24E02548-B00B-4A67-9419-6983A82B638B}"/>
          </ac:picMkLst>
        </pc:picChg>
        <pc:picChg chg="add">
          <ac:chgData name="" userId="7d199a65aac92bd7" providerId="LiveId" clId="{3F8E9210-EC62-4CD9-9AD3-67F1B25EF6F6}" dt="2018-03-21T09:50:00.709" v="3"/>
          <ac:picMkLst>
            <pc:docMk/>
            <pc:sldMk cId="1542136880" sldId="263"/>
            <ac:picMk id="5" creationId="{BE838B65-62C3-4A0A-90F8-5442F110C964}"/>
          </ac:picMkLst>
        </pc:picChg>
      </pc:sldChg>
      <pc:sldChg chg="ord">
        <pc:chgData name="" userId="7d199a65aac92bd7" providerId="LiveId" clId="{3F8E9210-EC62-4CD9-9AD3-67F1B25EF6F6}" dt="2018-03-21T09:32:43.246" v="0"/>
        <pc:sldMkLst>
          <pc:docMk/>
          <pc:sldMk cId="2792812200" sldId="264"/>
        </pc:sldMkLst>
      </pc:sldChg>
      <pc:sldChg chg="addSp modSp">
        <pc:chgData name="" userId="7d199a65aac92bd7" providerId="LiveId" clId="{3F8E9210-EC62-4CD9-9AD3-67F1B25EF6F6}" dt="2018-03-21T10:28:10.733" v="5"/>
        <pc:sldMkLst>
          <pc:docMk/>
          <pc:sldMk cId="4277653338" sldId="266"/>
        </pc:sldMkLst>
        <pc:picChg chg="add mod">
          <ac:chgData name="" userId="7d199a65aac92bd7" providerId="LiveId" clId="{3F8E9210-EC62-4CD9-9AD3-67F1B25EF6F6}" dt="2018-03-21T10:28:10.733" v="5"/>
          <ac:picMkLst>
            <pc:docMk/>
            <pc:sldMk cId="4277653338" sldId="266"/>
            <ac:picMk id="5" creationId="{5DB527DE-6FF8-4EA9-8E60-EC25EBE96FB6}"/>
          </ac:picMkLst>
        </pc:picChg>
      </pc:sldChg>
    </pc:docChg>
  </pc:docChgLst>
  <pc:docChgLst>
    <pc:chgData name="João Araújo" userId="7d199a65aac92bd7" providerId="LiveId" clId="{3F8E9210-EC62-4CD9-9AD3-67F1B25EF6F6}"/>
    <pc:docChg chg="modSld sldOrd">
      <pc:chgData name="João Araújo" userId="7d199a65aac92bd7" providerId="LiveId" clId="{3F8E9210-EC62-4CD9-9AD3-67F1B25EF6F6}" dt="2018-03-21T10:43:33.857" v="0"/>
      <pc:docMkLst>
        <pc:docMk/>
      </pc:docMkLst>
      <pc:sldChg chg="ord">
        <pc:chgData name="João Araújo" userId="7d199a65aac92bd7" providerId="LiveId" clId="{3F8E9210-EC62-4CD9-9AD3-67F1B25EF6F6}" dt="2018-03-21T10:43:33.857" v="0"/>
        <pc:sldMkLst>
          <pc:docMk/>
          <pc:sldMk cId="3425018326" sldId="260"/>
        </pc:sldMkLst>
      </pc:sldChg>
    </pc:docChg>
  </pc:docChgLst>
  <pc:docChgLst>
    <pc:chgData name="João Araújo" userId="7d199a65aac92bd7" providerId="LiveId" clId="{28CBE36D-BACB-4272-9958-9D007D22668F}"/>
    <pc:docChg chg="undo custSel addSld modSld sldOrd modMainMaster">
      <pc:chgData name="João Araújo" userId="7d199a65aac92bd7" providerId="LiveId" clId="{28CBE36D-BACB-4272-9958-9D007D22668F}" dt="2018-02-22T23:08:22.444" v="3070" actId="20577"/>
      <pc:docMkLst>
        <pc:docMk/>
      </pc:docMkLst>
      <pc:sldMasterChg chg="modSp modSldLayout">
        <pc:chgData name="João Araújo" userId="7d199a65aac92bd7" providerId="LiveId" clId="{28CBE36D-BACB-4272-9958-9D007D22668F}" dt="2018-02-21T22:43:48.606" v="3" actId="20577"/>
        <pc:sldMasterMkLst>
          <pc:docMk/>
          <pc:sldMasterMk cId="2054322300" sldId="2147483648"/>
        </pc:sldMasterMkLst>
        <pc:spChg chg="mod">
          <ac:chgData name="João Araújo" userId="7d199a65aac92bd7" providerId="LiveId" clId="{28CBE36D-BACB-4272-9958-9D007D22668F}" dt="2018-02-21T22:43:48.606" v="3" actId="20577"/>
          <ac:spMkLst>
            <pc:docMk/>
            <pc:sldMasterMk cId="2054322300" sldId="2147483648"/>
            <ac:spMk id="10" creationId="{A8075E11-D818-4EFE-B391-4E01EC960943}"/>
          </ac:spMkLst>
        </pc:spChg>
        <pc:sldLayoutChg chg="modSp">
          <pc:chgData name="João Araújo" userId="7d199a65aac92bd7" providerId="LiveId" clId="{28CBE36D-BACB-4272-9958-9D007D22668F}" dt="2018-02-21T22:43:44.356" v="1" actId="20577"/>
          <pc:sldLayoutMkLst>
            <pc:docMk/>
            <pc:sldMasterMk cId="2054322300" sldId="2147483648"/>
            <pc:sldLayoutMk cId="3817955988" sldId="2147483649"/>
          </pc:sldLayoutMkLst>
          <pc:spChg chg="mod">
            <ac:chgData name="João Araújo" userId="7d199a65aac92bd7" providerId="LiveId" clId="{28CBE36D-BACB-4272-9958-9D007D22668F}" dt="2018-02-21T22:43:44.356" v="1" actId="20577"/>
            <ac:spMkLst>
              <pc:docMk/>
              <pc:sldMasterMk cId="2054322300" sldId="2147483648"/>
              <pc:sldLayoutMk cId="3817955988" sldId="2147483649"/>
              <ac:spMk id="1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9C01A9-4ACA-4F84-83B8-92FD0A1C4FCA}" type="datetime1">
              <a:rPr lang="pt-PT" smtClean="0"/>
              <a:t>21/05/2018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4C59819-53CD-4D7D-BC5D-0B6F843E5D87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PT" smtClean="0"/>
              <a:pPr rtl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2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899" tIns="60949" rIns="121899" bIns="60949" rtlCol="0" anchor="ctr"/>
          <a:lstStyle/>
          <a:p>
            <a:pPr algn="ctr" rtl="0"/>
            <a:r>
              <a:rPr lang="pt-PT" sz="1700" noProof="0" dirty="0"/>
              <a:t>Laboratórios de Engenharia Informática</a:t>
            </a:r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r>
              <a:rPr lang="pt-PT" noProof="0" dirty="0"/>
              <a:t>Grupo 55</a:t>
            </a:r>
          </a:p>
        </p:txBody>
      </p:sp>
      <p:cxnSp>
        <p:nvCxnSpPr>
          <p:cNvPr id="13" name="Conexão Reta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15" name="Conexão Reta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3DB356A-CF07-4F4C-B317-057EA274A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856" y="6015134"/>
            <a:ext cx="936104" cy="4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51887AB-A6A1-4EB1-9995-1C42234B9F32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11" name="Conexão Reta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noProof="0" dirty="0"/>
          </a:p>
        </p:txBody>
      </p:sp>
      <p:cxnSp>
        <p:nvCxnSpPr>
          <p:cNvPr id="14" name="Conexão Reta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0F7E797-BF6D-4DBD-B881-8C70432A6921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F683B1-6D7F-4741-AAF3-459E045E6C9C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22" name="Conexão Reta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23" name="Conexão Reta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31" name="Conexão Reta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33" name="Conexão Reta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BB44E05-48FC-4C62-9ADA-BD746BB9C95F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9E5B8E-7C6A-4143-97BB-68EF38A9F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25" y="6034793"/>
            <a:ext cx="857211" cy="4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ACB30F3-6BE5-4A6E-9C0B-EF71F9D18F8E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51538E7-E42D-49C4-878D-C46AE9940D0E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262E97-52A9-468E-9CE2-B4D6B1FAC06C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cxnSp>
        <p:nvCxnSpPr>
          <p:cNvPr id="7" name="Conexão Reta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D0FCBD-04B8-4661-AB8C-6640ECB33F77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cxnSp>
        <p:nvCxnSpPr>
          <p:cNvPr id="10" name="Conexão Reta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9065E0C-BD01-46E7-B9E6-089B17C6B1FE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04946A-52EF-4AEB-AA16-E361E2204ED9}" type="datetime1">
              <a:rPr lang="pt-PT" noProof="0" smtClean="0"/>
              <a:t>21/05/2018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10" name="Conexão Reta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899" tIns="60949" rIns="121899" bIns="60949" rtlCol="0" anchor="ctr"/>
          <a:lstStyle/>
          <a:p>
            <a:pPr algn="ctr" rtl="0"/>
            <a:r>
              <a:rPr lang="pt-PT" sz="1600" noProof="0" dirty="0"/>
              <a:t>Laboratórios de Engenharia Informática</a:t>
            </a:r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14" name="Conexão Reta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075E11-D818-4EFE-B391-4E01EC960943}"/>
              </a:ext>
            </a:extLst>
          </p:cNvPr>
          <p:cNvSpPr txBox="1"/>
          <p:nvPr userDrawn="1"/>
        </p:nvSpPr>
        <p:spPr>
          <a:xfrm>
            <a:off x="5437339" y="6354763"/>
            <a:ext cx="131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 55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680589C-C515-449A-A7E7-A533926EA1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287" y="941661"/>
            <a:ext cx="398724" cy="1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PT" dirty="0"/>
              <a:t>Desenvolvimento duma plataforma para acompanhamento dos atletas dum clube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4F8085-68A9-4039-AA80-2BD2A5E99D8A}"/>
              </a:ext>
            </a:extLst>
          </p:cNvPr>
          <p:cNvSpPr txBox="1"/>
          <p:nvPr/>
        </p:nvSpPr>
        <p:spPr>
          <a:xfrm>
            <a:off x="8326659" y="4437112"/>
            <a:ext cx="386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Miguel Araújo, A75364</a:t>
            </a:r>
          </a:p>
          <a:p>
            <a:r>
              <a:rPr lang="pt-PT" dirty="0"/>
              <a:t>João Nuno Almeida, A75209</a:t>
            </a:r>
          </a:p>
          <a:p>
            <a:r>
              <a:rPr lang="pt-PT" dirty="0"/>
              <a:t>João Tiago Gomes, PG35403</a:t>
            </a:r>
          </a:p>
          <a:p>
            <a:r>
              <a:rPr lang="pt-PT" dirty="0"/>
              <a:t>Victor Manuel Da Cunha, A75693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D326E-6431-4F66-BB07-3DCDEED1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Ponto de </a:t>
            </a:r>
            <a:r>
              <a:rPr lang="en-GB" dirty="0" err="1"/>
              <a:t>Situação</a:t>
            </a:r>
            <a:r>
              <a:rPr lang="en-GB" dirty="0"/>
              <a:t> (Checkpoint 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F1D09F-E91C-451F-98C3-3BB2D50D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Criação</a:t>
            </a:r>
            <a:r>
              <a:rPr lang="en-GB" dirty="0"/>
              <a:t> do </a:t>
            </a:r>
            <a:r>
              <a:rPr lang="en-GB" dirty="0" err="1"/>
              <a:t>Documento</a:t>
            </a:r>
            <a:r>
              <a:rPr lang="en-GB" dirty="0"/>
              <a:t> de </a:t>
            </a:r>
            <a:r>
              <a:rPr lang="en-GB" dirty="0" err="1"/>
              <a:t>Requisitos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Total de 59 </a:t>
            </a:r>
            <a:r>
              <a:rPr lang="en-GB" dirty="0" err="1"/>
              <a:t>Requisitos</a:t>
            </a:r>
            <a:r>
              <a:rPr lang="en-GB" dirty="0"/>
              <a:t>;</a:t>
            </a:r>
          </a:p>
          <a:p>
            <a:r>
              <a:rPr lang="en-GB" dirty="0" err="1"/>
              <a:t>Priorização</a:t>
            </a:r>
            <a:r>
              <a:rPr lang="en-GB" dirty="0"/>
              <a:t> de </a:t>
            </a:r>
            <a:r>
              <a:rPr lang="en-GB" dirty="0" err="1"/>
              <a:t>Requisitos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Realizada</a:t>
            </a:r>
            <a:r>
              <a:rPr lang="en-GB" dirty="0"/>
              <a:t> junto das 3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interessadas</a:t>
            </a:r>
            <a:r>
              <a:rPr lang="en-GB" dirty="0"/>
              <a:t>;</a:t>
            </a:r>
          </a:p>
          <a:p>
            <a:r>
              <a:rPr lang="en-GB" dirty="0" err="1"/>
              <a:t>Desenvolvimento</a:t>
            </a:r>
            <a:r>
              <a:rPr lang="en-GB" dirty="0"/>
              <a:t> do Frontend;</a:t>
            </a:r>
          </a:p>
          <a:p>
            <a:r>
              <a:rPr lang="en-GB" dirty="0" err="1"/>
              <a:t>Validação</a:t>
            </a:r>
            <a:r>
              <a:rPr lang="en-GB" dirty="0"/>
              <a:t> de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pontos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Na forma de </a:t>
            </a:r>
            <a:r>
              <a:rPr lang="en-GB" dirty="0" err="1"/>
              <a:t>reuniões</a:t>
            </a:r>
            <a:r>
              <a:rPr lang="en-GB" dirty="0"/>
              <a:t> </a:t>
            </a:r>
            <a:r>
              <a:rPr lang="en-GB" dirty="0" err="1"/>
              <a:t>semanais</a:t>
            </a:r>
            <a:r>
              <a:rPr lang="en-GB" dirty="0"/>
              <a:t> (Total de 7 entre 21/3 e 23/5);</a:t>
            </a:r>
          </a:p>
          <a:p>
            <a:r>
              <a:rPr lang="en-GB" dirty="0" err="1"/>
              <a:t>Iniciação</a:t>
            </a:r>
            <a:r>
              <a:rPr lang="en-GB" dirty="0"/>
              <a:t> do </a:t>
            </a:r>
            <a:r>
              <a:rPr lang="en-GB" dirty="0" err="1"/>
              <a:t>desenvolvimento</a:t>
            </a:r>
            <a:r>
              <a:rPr lang="en-GB" dirty="0"/>
              <a:t> do Backend;</a:t>
            </a:r>
          </a:p>
          <a:p>
            <a:pPr lvl="1"/>
            <a:r>
              <a:rPr lang="en-GB" dirty="0" err="1"/>
              <a:t>Proposta</a:t>
            </a:r>
            <a:r>
              <a:rPr lang="en-GB" dirty="0"/>
              <a:t> </a:t>
            </a:r>
            <a:r>
              <a:rPr lang="en-GB" dirty="0" err="1"/>
              <a:t>inicial</a:t>
            </a:r>
            <a:r>
              <a:rPr lang="en-GB" dirty="0"/>
              <a:t> de </a:t>
            </a:r>
            <a:r>
              <a:rPr lang="en-GB" dirty="0" err="1"/>
              <a:t>esquema</a:t>
            </a:r>
            <a:r>
              <a:rPr lang="en-GB" dirty="0"/>
              <a:t> da BD;</a:t>
            </a:r>
          </a:p>
          <a:p>
            <a:pPr lvl="1"/>
            <a:r>
              <a:rPr lang="en-GB" dirty="0" err="1"/>
              <a:t>Familiarização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serviços</a:t>
            </a:r>
            <a:r>
              <a:rPr lang="en-GB" dirty="0"/>
              <a:t> </a:t>
            </a:r>
            <a:r>
              <a:rPr lang="en-GB" dirty="0" err="1"/>
              <a:t>necessários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4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02DCE-4B25-4830-9D7A-0786E9BB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Documento</a:t>
            </a:r>
            <a:r>
              <a:rPr lang="en-GB" dirty="0"/>
              <a:t> de </a:t>
            </a:r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47AD1C-7D6B-4843-ADD8-81299BB7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de 59 </a:t>
            </a:r>
            <a:r>
              <a:rPr lang="en-GB" dirty="0" err="1"/>
              <a:t>Requisitos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Divididos</a:t>
            </a:r>
            <a:r>
              <a:rPr lang="en-GB" dirty="0"/>
              <a:t> por requisites de </a:t>
            </a:r>
            <a:r>
              <a:rPr lang="en-GB" dirty="0" err="1"/>
              <a:t>atleta</a:t>
            </a:r>
            <a:r>
              <a:rPr lang="en-GB" dirty="0"/>
              <a:t>, </a:t>
            </a:r>
            <a:r>
              <a:rPr lang="en-GB" dirty="0" err="1"/>
              <a:t>treinador</a:t>
            </a:r>
            <a:r>
              <a:rPr lang="en-GB" dirty="0"/>
              <a:t> e </a:t>
            </a:r>
            <a:r>
              <a:rPr lang="en-GB" dirty="0" err="1"/>
              <a:t>dirigente</a:t>
            </a:r>
            <a:r>
              <a:rPr lang="en-GB" dirty="0"/>
              <a:t>;</a:t>
            </a:r>
          </a:p>
          <a:p>
            <a:r>
              <a:rPr lang="en-GB" dirty="0" err="1"/>
              <a:t>Prioritização</a:t>
            </a:r>
            <a:r>
              <a:rPr lang="en-GB" dirty="0"/>
              <a:t> junto das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interessadas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Dirigentes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José Carlos </a:t>
            </a:r>
            <a:r>
              <a:rPr lang="en-GB" dirty="0" err="1"/>
              <a:t>Magalhães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Manuel José;</a:t>
            </a:r>
          </a:p>
          <a:p>
            <a:pPr lvl="1"/>
            <a:r>
              <a:rPr lang="en-GB" dirty="0" err="1"/>
              <a:t>Atletas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Ricardo Vale;</a:t>
            </a:r>
          </a:p>
          <a:p>
            <a:pPr lvl="1"/>
            <a:r>
              <a:rPr lang="en-GB" dirty="0" err="1"/>
              <a:t>Treinadores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Prof. Emanuel </a:t>
            </a:r>
            <a:r>
              <a:rPr lang="en-GB" dirty="0" err="1"/>
              <a:t>Brandão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Sistema de “Top 10”;</a:t>
            </a:r>
          </a:p>
        </p:txBody>
      </p:sp>
    </p:spTree>
    <p:extLst>
      <p:ext uri="{BB962C8B-B14F-4D97-AF65-F5344CB8AC3E}">
        <p14:creationId xmlns:p14="http://schemas.microsoft.com/office/powerpoint/2010/main" val="22017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CFB0D-6E5D-47CE-8324-86833F77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78D76-9DCF-4781-866E-0CAD936A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5F33A-1082-4C6F-B7FC-5BB354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Esquema</a:t>
            </a:r>
            <a:r>
              <a:rPr lang="en-GB" dirty="0"/>
              <a:t> da BD</a:t>
            </a:r>
          </a:p>
        </p:txBody>
      </p:sp>
    </p:spTree>
    <p:extLst>
      <p:ext uri="{BB962C8B-B14F-4D97-AF65-F5344CB8AC3E}">
        <p14:creationId xmlns:p14="http://schemas.microsoft.com/office/powerpoint/2010/main" val="39496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13AF-2BC2-43B7-B79F-833B919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Serviços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95D0E-6208-4E56-B611-4B7D1ABE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Envio</a:t>
            </a:r>
            <a:r>
              <a:rPr lang="en-GB" dirty="0"/>
              <a:t> de SMS (</a:t>
            </a:r>
            <a:r>
              <a:rPr lang="en-GB" dirty="0" err="1"/>
              <a:t>notificações</a:t>
            </a:r>
            <a:r>
              <a:rPr lang="en-GB" dirty="0"/>
              <a:t>)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visados</a:t>
            </a:r>
            <a:r>
              <a:rPr lang="en-GB" dirty="0"/>
              <a:t>;</a:t>
            </a:r>
          </a:p>
          <a:p>
            <a:r>
              <a:rPr lang="en-GB" dirty="0" err="1"/>
              <a:t>Envio</a:t>
            </a:r>
            <a:r>
              <a:rPr lang="en-GB" dirty="0"/>
              <a:t> de Emails (</a:t>
            </a:r>
            <a:r>
              <a:rPr lang="en-GB" dirty="0" err="1"/>
              <a:t>notificações</a:t>
            </a:r>
            <a:r>
              <a:rPr lang="en-GB" dirty="0"/>
              <a:t>)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visados</a:t>
            </a:r>
            <a:r>
              <a:rPr lang="en-GB" dirty="0"/>
              <a:t>;</a:t>
            </a:r>
          </a:p>
          <a:p>
            <a:r>
              <a:rPr lang="en-GB" dirty="0" err="1"/>
              <a:t>Servidor</a:t>
            </a:r>
            <a:r>
              <a:rPr lang="en-GB" dirty="0"/>
              <a:t> de </a:t>
            </a:r>
            <a:r>
              <a:rPr lang="en-GB" dirty="0" err="1"/>
              <a:t>tráfego</a:t>
            </a:r>
            <a:r>
              <a:rPr lang="en-GB" dirty="0"/>
              <a:t> (</a:t>
            </a:r>
            <a:r>
              <a:rPr lang="en-GB" dirty="0" err="1"/>
              <a:t>Heroko</a:t>
            </a:r>
            <a:r>
              <a:rPr lang="en-GB" dirty="0"/>
              <a:t>/AWS);</a:t>
            </a:r>
          </a:p>
          <a:p>
            <a:r>
              <a:rPr lang="en-GB" dirty="0" err="1"/>
              <a:t>Domínio</a:t>
            </a:r>
            <a:r>
              <a:rPr lang="en-GB" dirty="0"/>
              <a:t> “.</a:t>
            </a:r>
            <a:r>
              <a:rPr lang="en-GB" dirty="0" err="1"/>
              <a:t>pt</a:t>
            </a:r>
            <a:r>
              <a:rPr lang="en-GB" dirty="0"/>
              <a:t>”;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7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B527DE-6FF8-4EA9-8E60-EC25EBE9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22" y="1417637"/>
            <a:ext cx="9042028" cy="44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Pretendemos concluir o desenvolvimento do </a:t>
            </a:r>
            <a:r>
              <a:rPr lang="pt-PT" i="1" dirty="0" err="1"/>
              <a:t>backend</a:t>
            </a:r>
            <a:r>
              <a:rPr lang="pt-PT" dirty="0"/>
              <a:t> e integrar o mesmo no </a:t>
            </a:r>
            <a:r>
              <a:rPr lang="pt-PT" i="1" dirty="0" err="1"/>
              <a:t>frontend</a:t>
            </a:r>
            <a:r>
              <a:rPr lang="pt-PT" i="1" dirty="0"/>
              <a:t> </a:t>
            </a:r>
            <a:r>
              <a:rPr lang="pt-PT" dirty="0"/>
              <a:t>já desenvolvido;</a:t>
            </a:r>
          </a:p>
          <a:p>
            <a:r>
              <a:rPr lang="pt-PT" dirty="0"/>
              <a:t>Pretendemos proceder a uma fase de teste do produto antes da validação do mesmo;</a:t>
            </a:r>
          </a:p>
          <a:p>
            <a:r>
              <a:rPr lang="pt-PT" dirty="0"/>
              <a:t>A validação do produto final, junto do SC Braga deverá ser concluída durante o mês de Junho.</a:t>
            </a:r>
          </a:p>
        </p:txBody>
      </p:sp>
    </p:spTree>
    <p:extLst>
      <p:ext uri="{BB962C8B-B14F-4D97-AF65-F5344CB8AC3E}">
        <p14:creationId xmlns:p14="http://schemas.microsoft.com/office/powerpoint/2010/main" val="3493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C732F-3BF0-4D84-9591-2EBFE2D0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Tópicos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DEFB82-A38D-4E46-A826-A84F9E77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  <a:r>
              <a:rPr lang="en-GB" dirty="0"/>
              <a:t>;</a:t>
            </a:r>
          </a:p>
          <a:p>
            <a:r>
              <a:rPr lang="en-GB" dirty="0"/>
              <a:t>Ponto de </a:t>
            </a:r>
            <a:r>
              <a:rPr lang="en-GB" dirty="0" err="1"/>
              <a:t>Situação</a:t>
            </a:r>
            <a:r>
              <a:rPr lang="en-GB" dirty="0"/>
              <a:t> (Checkpoint 1);</a:t>
            </a:r>
          </a:p>
          <a:p>
            <a:r>
              <a:rPr lang="en-GB" dirty="0"/>
              <a:t>Ponto de </a:t>
            </a:r>
            <a:r>
              <a:rPr lang="en-GB" dirty="0" err="1"/>
              <a:t>Situação</a:t>
            </a:r>
            <a:r>
              <a:rPr lang="en-GB" dirty="0"/>
              <a:t> (Checkpoint 2);</a:t>
            </a:r>
          </a:p>
          <a:p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5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No atletismo de Braga todos os registos de atletas são guardados em papel;</a:t>
            </a:r>
          </a:p>
          <a:p>
            <a:r>
              <a:rPr lang="pt-PT" dirty="0"/>
              <a:t>A aplicação desenvolvida deverá estar acessível não só a dirigentes como a treinadores e atletas;</a:t>
            </a:r>
          </a:p>
          <a:p>
            <a:r>
              <a:rPr lang="pt-PT" dirty="0"/>
              <a:t>A solução deverá ser desenvolvida numa plataforma Web para que esteja disponível em múltiplos dispositivos;</a:t>
            </a:r>
          </a:p>
          <a:p>
            <a:r>
              <a:rPr lang="pt-PT" dirty="0"/>
              <a:t>Temos realizado reuniões todas as Quintas ao fim da tarde com os dirigentes do Atletismo de Braga no Estádio 1º de Maio para esclarecer todas as funcionalidades que o programa deverá ter, assim como questões pertinentes.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98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6D11-1A60-45A2-8488-C20332AF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Ponto de </a:t>
            </a:r>
            <a:r>
              <a:rPr lang="en-GB" dirty="0" err="1"/>
              <a:t>Situação</a:t>
            </a:r>
            <a:r>
              <a:rPr lang="en-GB" dirty="0"/>
              <a:t> (Checkpoint 1)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E0B98E-ABDB-4DDB-8A33-B08F7156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189608" cy="4572000"/>
          </a:xfrm>
        </p:spPr>
        <p:txBody>
          <a:bodyPr/>
          <a:lstStyle/>
          <a:p>
            <a:r>
              <a:rPr lang="en-GB" dirty="0" err="1"/>
              <a:t>Diagrama</a:t>
            </a:r>
            <a:r>
              <a:rPr lang="en-GB" dirty="0"/>
              <a:t> de Use Cases;</a:t>
            </a:r>
          </a:p>
          <a:p>
            <a:r>
              <a:rPr lang="en-GB" dirty="0" err="1"/>
              <a:t>Recolha</a:t>
            </a:r>
            <a:r>
              <a:rPr lang="en-GB" dirty="0"/>
              <a:t> de </a:t>
            </a:r>
            <a:r>
              <a:rPr lang="en-GB" dirty="0" err="1"/>
              <a:t>Requisitos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Reuniões</a:t>
            </a:r>
            <a:r>
              <a:rPr lang="en-GB" dirty="0"/>
              <a:t> </a:t>
            </a:r>
            <a:r>
              <a:rPr lang="en-GB" dirty="0" err="1"/>
              <a:t>semanais</a:t>
            </a:r>
            <a:r>
              <a:rPr lang="en-GB" dirty="0"/>
              <a:t> </a:t>
            </a:r>
            <a:r>
              <a:rPr lang="en-GB" dirty="0" err="1"/>
              <a:t>às</a:t>
            </a:r>
            <a:r>
              <a:rPr lang="en-GB" dirty="0"/>
              <a:t> </a:t>
            </a:r>
            <a:r>
              <a:rPr lang="en-GB" dirty="0" err="1"/>
              <a:t>quintas-feiras</a:t>
            </a:r>
            <a:r>
              <a:rPr lang="en-GB" dirty="0"/>
              <a:t> (Total de 3 </a:t>
            </a:r>
            <a:r>
              <a:rPr lang="en-GB" dirty="0" err="1"/>
              <a:t>até</a:t>
            </a:r>
            <a:r>
              <a:rPr lang="en-GB" dirty="0"/>
              <a:t> 21 de </a:t>
            </a:r>
            <a:r>
              <a:rPr lang="en-GB" dirty="0" err="1"/>
              <a:t>Março</a:t>
            </a:r>
            <a:r>
              <a:rPr lang="en-GB" dirty="0"/>
              <a:t>);</a:t>
            </a:r>
          </a:p>
          <a:p>
            <a:r>
              <a:rPr lang="en-GB" dirty="0" err="1"/>
              <a:t>Mockups</a:t>
            </a:r>
            <a:r>
              <a:rPr lang="en-GB" dirty="0"/>
              <a:t> e </a:t>
            </a:r>
            <a:r>
              <a:rPr lang="en-GB" dirty="0" err="1"/>
              <a:t>Propostas</a:t>
            </a:r>
            <a:r>
              <a:rPr lang="en-GB" dirty="0"/>
              <a:t> de Design.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55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</a:t>
            </a:r>
            <a:r>
              <a:rPr lang="pt-PT" i="1" dirty="0"/>
              <a:t>Use Cases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9667D0-BAA4-4A97-8DB9-202B6051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95" y="1417637"/>
            <a:ext cx="5383882" cy="48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30316" y="1436147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O sistema deve conter em todas as páginas web o emblema do Sporting Clube de Braga.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57908" y="1977877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Como diretor quero receber notificações duas semanas antes do dia de anos de um atleta para ficar informado que o atleta tem de fazer novos exames médicos.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30315" y="3015171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O sistema deve informar no fim do registo do atleta para se registar na plataforma lince.fpatletismo.pt.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57907" y="3837021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O sistema deve permitir que a partir dos resultados de uma prova se aceda diretamente às fotografias dessa prova.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30314" y="4658871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400" dirty="0">
                <a:latin typeface="Arial" panose="020B0604020202020204" pitchFamily="34" charset="0"/>
              </a:rPr>
              <a:t>Como diretor quero gerir que elementos do equipamento já foram entregues a um atleta para que não haja enganos na entrega do equipamento.</a:t>
            </a:r>
            <a:endParaRPr lang="pt-PT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7" y="1700808"/>
            <a:ext cx="8830717" cy="42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3370" t="14025" r="14967" b="19423"/>
          <a:stretch/>
        </p:blipFill>
        <p:spPr>
          <a:xfrm>
            <a:off x="2041152" y="1417637"/>
            <a:ext cx="8887368" cy="46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838B65-62C3-4A0A-90F8-5442F110C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" r="21652" b="1058"/>
          <a:stretch/>
        </p:blipFill>
        <p:spPr>
          <a:xfrm>
            <a:off x="2566020" y="1417637"/>
            <a:ext cx="7056784" cy="49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0_TF02787947" id="{8F7E6B8D-E5CB-423E-834E-6D72360A7A7D}" vid="{6A3E73F4-41BA-447C-86E5-5FDBE0611E2E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educacional de matemática com o símbolo Pi (ecrã panorâmico)</Template>
  <TotalTime>1581</TotalTime>
  <Words>499</Words>
  <Application>Microsoft Office PowerPoint</Application>
  <PresentationFormat>Personalizados</PresentationFormat>
  <Paragraphs>65</Paragraphs>
  <Slides>16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</vt:lpstr>
      <vt:lpstr>Euphemia</vt:lpstr>
      <vt:lpstr>Matemática 16x9</vt:lpstr>
      <vt:lpstr>Desenvolvimento duma plataforma para acompanhamento dos atletas dum clube</vt:lpstr>
      <vt:lpstr>Tópicos</vt:lpstr>
      <vt:lpstr>Contexto</vt:lpstr>
      <vt:lpstr>Ponto de Situação (Checkpoint 1)</vt:lpstr>
      <vt:lpstr>Diagrama de Use Cases</vt:lpstr>
      <vt:lpstr>Requisitos</vt:lpstr>
      <vt:lpstr>Mockups</vt:lpstr>
      <vt:lpstr>Mockups</vt:lpstr>
      <vt:lpstr>Mockups</vt:lpstr>
      <vt:lpstr>Ponto de Situação (Checkpoint 2)</vt:lpstr>
      <vt:lpstr>Documento de Requisitos</vt:lpstr>
      <vt:lpstr>Apresentação do PowerPoint</vt:lpstr>
      <vt:lpstr>Esquema da BD</vt:lpstr>
      <vt:lpstr>Serviços</vt:lpstr>
      <vt:lpstr>Planeamento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Congestion Control for Cellular Networks</dc:title>
  <dc:creator>João Araújo</dc:creator>
  <cp:lastModifiedBy>João Nuno Gomes Rodrigues de Almeida</cp:lastModifiedBy>
  <cp:revision>63</cp:revision>
  <dcterms:created xsi:type="dcterms:W3CDTF">2018-02-21T15:38:32Z</dcterms:created>
  <dcterms:modified xsi:type="dcterms:W3CDTF">2018-05-21T21:46:47Z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