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10"/>
  </p:notesMasterIdLst>
  <p:sldIdLst>
    <p:sldId id="256" r:id="rId2"/>
    <p:sldId id="272" r:id="rId3"/>
    <p:sldId id="273" r:id="rId4"/>
    <p:sldId id="258" r:id="rId5"/>
    <p:sldId id="271" r:id="rId6"/>
    <p:sldId id="270" r:id="rId7"/>
    <p:sldId id="274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outlineViewPr>
    <p:cViewPr>
      <p:scale>
        <a:sx n="33" d="100"/>
        <a:sy n="33" d="100"/>
      </p:scale>
      <p:origin x="0" y="-888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39B50-A6EA-4034-8994-37AB019B75D6}" type="datetimeFigureOut">
              <a:rPr lang="pt-PT" smtClean="0"/>
              <a:t>17/06/2018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C1D3D-5EFF-4DE4-BDCC-413866342B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599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C1D3D-5EFF-4DE4-BDCC-413866342B74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3095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C1D3D-5EFF-4DE4-BDCC-413866342B74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2770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66242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814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2953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6718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77598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6/17/2018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977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6/17/2018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5381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6/17/2018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7864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6/17/2018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8041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9B482E8-6E0E-1B4F-B1FD-C69DB9E858D9}" type="datetimeFigureOut">
              <a:rPr lang="en-US" dirty="0"/>
              <a:pPr/>
              <a:t>6/17/2018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2872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6/17/2018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981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30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>
            <a:extLst>
              <a:ext uri="{FF2B5EF4-FFF2-40B4-BE49-F238E27FC236}">
                <a16:creationId xmlns:a16="http://schemas.microsoft.com/office/drawing/2014/main" id="{2DB7B5CB-8B76-4754-9CF1-2165B75FF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883" y="-72925"/>
            <a:ext cx="1467018" cy="147239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9741159-7A95-4A29-9F68-687D8C4B9EAF}"/>
              </a:ext>
            </a:extLst>
          </p:cNvPr>
          <p:cNvSpPr txBox="1"/>
          <p:nvPr/>
        </p:nvSpPr>
        <p:spPr>
          <a:xfrm>
            <a:off x="2655682" y="5139809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b="1" dirty="0">
                <a:latin typeface="Arial"/>
                <a:cs typeface="Arial"/>
              </a:rPr>
              <a:t>João Almeida – A75209</a:t>
            </a:r>
          </a:p>
        </p:txBody>
      </p:sp>
      <p:sp>
        <p:nvSpPr>
          <p:cNvPr id="8" name="CaixaDeTexto 1">
            <a:extLst>
              <a:ext uri="{FF2B5EF4-FFF2-40B4-BE49-F238E27FC236}">
                <a16:creationId xmlns:a16="http://schemas.microsoft.com/office/drawing/2014/main" id="{A91C755E-0EF2-41F9-AA4C-482485BED23F}"/>
              </a:ext>
            </a:extLst>
          </p:cNvPr>
          <p:cNvSpPr txBox="1"/>
          <p:nvPr/>
        </p:nvSpPr>
        <p:spPr>
          <a:xfrm>
            <a:off x="6793119" y="5139809"/>
            <a:ext cx="3076148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b="1" dirty="0">
                <a:latin typeface="Arial"/>
                <a:cs typeface="Arial"/>
              </a:rPr>
              <a:t>Luís Fernandes - A74748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8F94F8-B650-4652-9E2F-F6E91878E505}"/>
              </a:ext>
            </a:extLst>
          </p:cNvPr>
          <p:cNvSpPr txBox="1">
            <a:spLocks/>
          </p:cNvSpPr>
          <p:nvPr/>
        </p:nvSpPr>
        <p:spPr>
          <a:xfrm>
            <a:off x="1176546" y="1635125"/>
            <a:ext cx="9901347" cy="25987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dirty="0">
              <a:solidFill>
                <a:srgbClr val="262626"/>
              </a:solidFill>
              <a:cs typeface="Calibri Light"/>
            </a:endParaRPr>
          </a:p>
          <a:p>
            <a:pPr algn="ctr"/>
            <a:endParaRPr lang="en-US" sz="7200" dirty="0">
              <a:solidFill>
                <a:srgbClr val="262626"/>
              </a:solidFill>
              <a:cs typeface="Calibri Light"/>
            </a:endParaRPr>
          </a:p>
          <a:p>
            <a:pPr algn="ctr"/>
            <a:r>
              <a:rPr lang="en-US" sz="13100" dirty="0" err="1">
                <a:solidFill>
                  <a:srgbClr val="262626"/>
                </a:solidFill>
                <a:cs typeface="Calibri Light"/>
              </a:rPr>
              <a:t>Interoperabilidade</a:t>
            </a:r>
            <a:r>
              <a:rPr lang="en-US" sz="13100" dirty="0">
                <a:solidFill>
                  <a:srgbClr val="262626"/>
                </a:solidFill>
                <a:cs typeface="Calibri Light"/>
              </a:rPr>
              <a:t> </a:t>
            </a:r>
            <a:r>
              <a:rPr lang="en-US" sz="13100" dirty="0" err="1">
                <a:solidFill>
                  <a:srgbClr val="262626"/>
                </a:solidFill>
                <a:cs typeface="Calibri Light"/>
              </a:rPr>
              <a:t>Semântica</a:t>
            </a:r>
            <a:endParaRPr lang="en-US" sz="13100" dirty="0">
              <a:solidFill>
                <a:srgbClr val="262626"/>
              </a:solidFill>
              <a:cs typeface="Calibri Light"/>
            </a:endParaRPr>
          </a:p>
          <a:p>
            <a:pPr algn="ctr"/>
            <a:endParaRPr lang="en-US" sz="4800" dirty="0">
              <a:solidFill>
                <a:srgbClr val="262626"/>
              </a:solidFill>
              <a:cs typeface="Calibri Light"/>
            </a:endParaRPr>
          </a:p>
          <a:p>
            <a:pPr algn="ctr"/>
            <a:endParaRPr lang="en-US" sz="5400" dirty="0">
              <a:solidFill>
                <a:srgbClr val="262626"/>
              </a:solidFill>
              <a:cs typeface="Calibri Light"/>
            </a:endParaRPr>
          </a:p>
        </p:txBody>
      </p:sp>
      <p:sp>
        <p:nvSpPr>
          <p:cNvPr id="11" name="CaixaDeTexto 1">
            <a:extLst>
              <a:ext uri="{FF2B5EF4-FFF2-40B4-BE49-F238E27FC236}">
                <a16:creationId xmlns:a16="http://schemas.microsoft.com/office/drawing/2014/main" id="{FE873D30-15C2-487C-9BE8-B3FD38F2B141}"/>
              </a:ext>
            </a:extLst>
          </p:cNvPr>
          <p:cNvSpPr txBox="1"/>
          <p:nvPr/>
        </p:nvSpPr>
        <p:spPr>
          <a:xfrm>
            <a:off x="4589145" y="5784578"/>
            <a:ext cx="3076148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b="1" dirty="0" err="1">
                <a:latin typeface="Arial"/>
                <a:cs typeface="Arial"/>
              </a:rPr>
              <a:t>Iñaki</a:t>
            </a:r>
            <a:r>
              <a:rPr lang="pt-PT" b="1" dirty="0">
                <a:latin typeface="Arial"/>
                <a:cs typeface="Arial"/>
              </a:rPr>
              <a:t> </a:t>
            </a:r>
            <a:r>
              <a:rPr lang="pt-PT" b="1" dirty="0" err="1">
                <a:latin typeface="Arial"/>
                <a:cs typeface="Arial"/>
              </a:rPr>
              <a:t>Uralde</a:t>
            </a:r>
            <a:r>
              <a:rPr lang="pt-PT" b="1" dirty="0">
                <a:latin typeface="Arial"/>
                <a:cs typeface="Arial"/>
              </a:rPr>
              <a:t> – E8261</a:t>
            </a: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F1DEE-9B4C-4FC8-9390-3C8AD6FA1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Tópicos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6F2A47-42E5-4D29-BA7B-35A7AD9E9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  <a:p>
            <a:r>
              <a:rPr lang="pt-PT" dirty="0"/>
              <a:t>Introdução</a:t>
            </a:r>
          </a:p>
          <a:p>
            <a:r>
              <a:rPr lang="pt-PT" dirty="0"/>
              <a:t>Programa </a:t>
            </a:r>
            <a:r>
              <a:rPr lang="pt-PT" dirty="0" err="1"/>
              <a:t>Python</a:t>
            </a:r>
            <a:endParaRPr lang="pt-PT" dirty="0"/>
          </a:p>
          <a:p>
            <a:r>
              <a:rPr lang="pt-PT" dirty="0"/>
              <a:t>Interface Web</a:t>
            </a:r>
          </a:p>
          <a:p>
            <a:r>
              <a:rPr lang="pt-PT" dirty="0"/>
              <a:t>Medidas de Desempenho</a:t>
            </a:r>
          </a:p>
          <a:p>
            <a:r>
              <a:rPr lang="pt-PT" dirty="0"/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99633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40FBE-9107-4514-B580-66CB5F5E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Programas </a:t>
            </a:r>
            <a:r>
              <a:rPr lang="pt-PT" dirty="0" err="1"/>
              <a:t>Python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68B032-9A1F-44EC-B8E9-0001D6E14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195754" cy="376961"/>
          </a:xfrm>
        </p:spPr>
        <p:txBody>
          <a:bodyPr/>
          <a:lstStyle/>
          <a:p>
            <a:r>
              <a:rPr lang="pt-PT" dirty="0"/>
              <a:t>ORCID.py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569E2B75-C5DB-44BC-A063-1DC07FA1A46D}"/>
              </a:ext>
            </a:extLst>
          </p:cNvPr>
          <p:cNvSpPr txBox="1">
            <a:spLocks/>
          </p:cNvSpPr>
          <p:nvPr/>
        </p:nvSpPr>
        <p:spPr>
          <a:xfrm>
            <a:off x="9181514" y="1817598"/>
            <a:ext cx="1913206" cy="37696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ORCID_server.py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30918B7-0EAD-45FF-983D-3D0A122F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16" y="2369755"/>
            <a:ext cx="3124636" cy="35819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5DE3F44-A38F-420F-92FA-B3E7EC101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089" y="3034440"/>
            <a:ext cx="4648849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1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C7143-AD79-4F5F-8E03-3C2A8665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5400" dirty="0">
                <a:cs typeface="Calibri Light"/>
              </a:rPr>
              <a:t>Usando os </a:t>
            </a:r>
            <a:r>
              <a:rPr lang="pt-PT" sz="5400" dirty="0" err="1">
                <a:cs typeface="Calibri Light"/>
              </a:rPr>
              <a:t>ORCID’s</a:t>
            </a:r>
            <a:endParaRPr lang="pt-PT" sz="5400" dirty="0">
              <a:cs typeface="Calibri Ligh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DB263A-E3D9-4C03-B891-42AC1410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97" y="2199041"/>
            <a:ext cx="11310425" cy="4022725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endParaRPr lang="pt-PT" dirty="0">
              <a:cs typeface="Calibri"/>
            </a:endParaRPr>
          </a:p>
          <a:p>
            <a:pPr>
              <a:buFont typeface="Courier New"/>
              <a:buChar char="o"/>
            </a:pPr>
            <a:endParaRPr lang="pt-PT" dirty="0">
              <a:cs typeface="Calibri"/>
            </a:endParaRPr>
          </a:p>
          <a:p>
            <a:pPr>
              <a:buFont typeface="Courier New"/>
              <a:buChar char="o"/>
            </a:pPr>
            <a:endParaRPr lang="pt-PT" dirty="0">
              <a:cs typeface="Calibri"/>
            </a:endParaRPr>
          </a:p>
          <a:p>
            <a:pPr>
              <a:buFont typeface="Calibri"/>
              <a:buChar char=" "/>
            </a:pPr>
            <a:endParaRPr lang="pt-PT" dirty="0"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F0C335A-932C-49E0-A57A-BAD4C67A11CE}"/>
              </a:ext>
            </a:extLst>
          </p:cNvPr>
          <p:cNvSpPr txBox="1"/>
          <p:nvPr/>
        </p:nvSpPr>
        <p:spPr>
          <a:xfrm>
            <a:off x="42863" y="6423986"/>
            <a:ext cx="12093511" cy="64633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latin typeface="Arial"/>
                <a:cs typeface="Arial"/>
              </a:rPr>
              <a:t>Um </a:t>
            </a:r>
            <a:r>
              <a:rPr lang="en-US" b="1" err="1">
                <a:solidFill>
                  <a:srgbClr val="FFFFFF"/>
                </a:solidFill>
                <a:latin typeface="Arial"/>
                <a:cs typeface="Arial"/>
              </a:rPr>
              <a:t>sistema</a:t>
            </a:r>
            <a:r>
              <a:rPr lang="en-US" b="1">
                <a:solidFill>
                  <a:srgbClr val="FFFFFF"/>
                </a:solidFill>
                <a:latin typeface="Arial"/>
                <a:cs typeface="Arial"/>
              </a:rPr>
              <a:t> de conhecimento para um tutor </a:t>
            </a:r>
            <a:r>
              <a:rPr lang="en-US" b="1" err="1">
                <a:solidFill>
                  <a:srgbClr val="FFFFFF"/>
                </a:solidFill>
                <a:latin typeface="Arial"/>
                <a:cs typeface="Arial"/>
              </a:rPr>
              <a:t>inteligente</a:t>
            </a:r>
          </a:p>
          <a:p>
            <a:pPr algn="ctr"/>
            <a:endParaRPr lang="pt-PT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24CF8B6-B1E8-4CED-AE73-DF4F2553E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93" y="2982351"/>
            <a:ext cx="11697414" cy="24149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6852DAF-585C-4485-8EB2-921FD82D4263}"/>
              </a:ext>
            </a:extLst>
          </p:cNvPr>
          <p:cNvSpPr txBox="1"/>
          <p:nvPr/>
        </p:nvSpPr>
        <p:spPr>
          <a:xfrm>
            <a:off x="3374553" y="4122641"/>
            <a:ext cx="54301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/>
              <a:t>Uso de ‘</a:t>
            </a:r>
            <a:r>
              <a:rPr lang="pt-PT" sz="2400" dirty="0" err="1"/>
              <a:t>curl</a:t>
            </a:r>
            <a:r>
              <a:rPr lang="pt-PT" sz="2400" dirty="0"/>
              <a:t>’</a:t>
            </a:r>
          </a:p>
          <a:p>
            <a:pPr algn="ctr"/>
            <a:endParaRPr lang="pt-PT" sz="2400" dirty="0"/>
          </a:p>
          <a:p>
            <a:pPr algn="ctr"/>
            <a:r>
              <a:rPr lang="pt-PT" sz="2400" dirty="0"/>
              <a:t>Obtém-se um </a:t>
            </a:r>
            <a:r>
              <a:rPr lang="pt-PT" sz="2400" dirty="0" err="1"/>
              <a:t>json</a:t>
            </a:r>
            <a:r>
              <a:rPr lang="pt-PT" sz="2400" dirty="0"/>
              <a:t> que é guardado para posteriormente ser tratado</a:t>
            </a:r>
          </a:p>
        </p:txBody>
      </p:sp>
    </p:spTree>
    <p:extLst>
      <p:ext uri="{BB962C8B-B14F-4D97-AF65-F5344CB8AC3E}">
        <p14:creationId xmlns:p14="http://schemas.microsoft.com/office/powerpoint/2010/main" val="331627569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5E8C4-CBF0-4A92-8F19-7193635F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Frontend</a:t>
            </a:r>
            <a:r>
              <a:rPr lang="pt-PT" dirty="0"/>
              <a:t> – ORCID </a:t>
            </a:r>
            <a:r>
              <a:rPr lang="pt-PT" dirty="0" err="1"/>
              <a:t>Organizer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CFF9848-4BF2-41A0-B438-6C5951DF6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814" y="2069175"/>
            <a:ext cx="7766372" cy="377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5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4D343-BCE3-41A7-AC2A-22E02704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Apresentação dos 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3A0DCD7-5418-43EE-8CC6-002FF4687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04" y="1969477"/>
            <a:ext cx="11985792" cy="415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4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52392-5157-4B70-8E41-0B5005670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Medidas de Desempenho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49CF926-A038-4533-9193-082794FA9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15411"/>
            <a:ext cx="2048161" cy="409632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F1D4FBC-6019-44D2-B1C1-8F239C879A9D}"/>
              </a:ext>
            </a:extLst>
          </p:cNvPr>
          <p:cNvSpPr txBox="1"/>
          <p:nvPr/>
        </p:nvSpPr>
        <p:spPr>
          <a:xfrm>
            <a:off x="3981157" y="3428217"/>
            <a:ext cx="7385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Execuções paralelas</a:t>
            </a:r>
          </a:p>
          <a:p>
            <a:r>
              <a:rPr lang="pt-PT" dirty="0"/>
              <a:t>Evitar a escrita em ficheiros</a:t>
            </a:r>
          </a:p>
        </p:txBody>
      </p:sp>
    </p:spTree>
    <p:extLst>
      <p:ext uri="{BB962C8B-B14F-4D97-AF65-F5344CB8AC3E}">
        <p14:creationId xmlns:p14="http://schemas.microsoft.com/office/powerpoint/2010/main" val="1865765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>
            <a:extLst>
              <a:ext uri="{FF2B5EF4-FFF2-40B4-BE49-F238E27FC236}">
                <a16:creationId xmlns:a16="http://schemas.microsoft.com/office/drawing/2014/main" id="{2DB7B5CB-8B76-4754-9CF1-2165B75FF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883" y="-72925"/>
            <a:ext cx="1467018" cy="147239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9741159-7A95-4A29-9F68-687D8C4B9EAF}"/>
              </a:ext>
            </a:extLst>
          </p:cNvPr>
          <p:cNvSpPr txBox="1"/>
          <p:nvPr/>
        </p:nvSpPr>
        <p:spPr>
          <a:xfrm>
            <a:off x="2655683" y="5139809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b="1" dirty="0">
                <a:latin typeface="Arial"/>
                <a:cs typeface="Arial"/>
              </a:rPr>
              <a:t>João Almeida - </a:t>
            </a:r>
            <a:r>
              <a:rPr lang="pt-PT" b="1" dirty="0" err="1">
                <a:latin typeface="Arial"/>
                <a:cs typeface="Arial"/>
              </a:rPr>
              <a:t>Axxxxx</a:t>
            </a:r>
            <a:endParaRPr lang="pt-PT" b="1" dirty="0">
              <a:latin typeface="Arial"/>
              <a:cs typeface="Arial"/>
            </a:endParaRPr>
          </a:p>
        </p:txBody>
      </p:sp>
      <p:sp>
        <p:nvSpPr>
          <p:cNvPr id="8" name="CaixaDeTexto 1">
            <a:extLst>
              <a:ext uri="{FF2B5EF4-FFF2-40B4-BE49-F238E27FC236}">
                <a16:creationId xmlns:a16="http://schemas.microsoft.com/office/drawing/2014/main" id="{A91C755E-0EF2-41F9-AA4C-482485BED23F}"/>
              </a:ext>
            </a:extLst>
          </p:cNvPr>
          <p:cNvSpPr txBox="1"/>
          <p:nvPr/>
        </p:nvSpPr>
        <p:spPr>
          <a:xfrm>
            <a:off x="6793119" y="5139809"/>
            <a:ext cx="3076148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b="1" dirty="0">
                <a:latin typeface="Arial"/>
                <a:cs typeface="Arial"/>
              </a:rPr>
              <a:t>Luís Fernandes - A74748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8F94F8-B650-4652-9E2F-F6E91878E505}"/>
              </a:ext>
            </a:extLst>
          </p:cNvPr>
          <p:cNvSpPr txBox="1">
            <a:spLocks/>
          </p:cNvSpPr>
          <p:nvPr/>
        </p:nvSpPr>
        <p:spPr>
          <a:xfrm>
            <a:off x="1176546" y="1635125"/>
            <a:ext cx="9901347" cy="25987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dirty="0">
              <a:solidFill>
                <a:srgbClr val="262626"/>
              </a:solidFill>
              <a:cs typeface="Calibri Light"/>
            </a:endParaRPr>
          </a:p>
          <a:p>
            <a:pPr algn="ctr"/>
            <a:endParaRPr lang="en-US" sz="7200" dirty="0">
              <a:solidFill>
                <a:srgbClr val="262626"/>
              </a:solidFill>
              <a:cs typeface="Calibri Light"/>
            </a:endParaRPr>
          </a:p>
          <a:p>
            <a:pPr algn="ctr"/>
            <a:r>
              <a:rPr lang="en-US" sz="13100" dirty="0" err="1">
                <a:solidFill>
                  <a:srgbClr val="262626"/>
                </a:solidFill>
                <a:cs typeface="Calibri Light"/>
              </a:rPr>
              <a:t>Interoperabilidade</a:t>
            </a:r>
            <a:r>
              <a:rPr lang="en-US" sz="13100" dirty="0">
                <a:solidFill>
                  <a:srgbClr val="262626"/>
                </a:solidFill>
                <a:cs typeface="Calibri Light"/>
              </a:rPr>
              <a:t> </a:t>
            </a:r>
            <a:r>
              <a:rPr lang="en-US" sz="13100" dirty="0" err="1">
                <a:solidFill>
                  <a:srgbClr val="262626"/>
                </a:solidFill>
                <a:cs typeface="Calibri Light"/>
              </a:rPr>
              <a:t>Semântica</a:t>
            </a:r>
            <a:endParaRPr lang="en-US" sz="13100" dirty="0">
              <a:solidFill>
                <a:srgbClr val="262626"/>
              </a:solidFill>
              <a:cs typeface="Calibri Light"/>
            </a:endParaRPr>
          </a:p>
          <a:p>
            <a:pPr algn="ctr"/>
            <a:endParaRPr lang="en-US" sz="4800" dirty="0">
              <a:solidFill>
                <a:srgbClr val="262626"/>
              </a:solidFill>
              <a:cs typeface="Calibri Light"/>
            </a:endParaRPr>
          </a:p>
          <a:p>
            <a:pPr algn="ctr"/>
            <a:endParaRPr lang="en-US" sz="5400" dirty="0">
              <a:solidFill>
                <a:srgbClr val="262626"/>
              </a:solidFill>
              <a:cs typeface="Calibri Light"/>
            </a:endParaRPr>
          </a:p>
        </p:txBody>
      </p:sp>
      <p:sp>
        <p:nvSpPr>
          <p:cNvPr id="11" name="CaixaDeTexto 1">
            <a:extLst>
              <a:ext uri="{FF2B5EF4-FFF2-40B4-BE49-F238E27FC236}">
                <a16:creationId xmlns:a16="http://schemas.microsoft.com/office/drawing/2014/main" id="{FE873D30-15C2-487C-9BE8-B3FD38F2B141}"/>
              </a:ext>
            </a:extLst>
          </p:cNvPr>
          <p:cNvSpPr txBox="1"/>
          <p:nvPr/>
        </p:nvSpPr>
        <p:spPr>
          <a:xfrm>
            <a:off x="4589145" y="5784578"/>
            <a:ext cx="3076148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b="1" dirty="0" err="1">
                <a:latin typeface="Arial"/>
                <a:cs typeface="Arial"/>
              </a:rPr>
              <a:t>Iñaki</a:t>
            </a:r>
            <a:r>
              <a:rPr lang="pt-PT" b="1" dirty="0">
                <a:latin typeface="Arial"/>
                <a:cs typeface="Arial"/>
              </a:rPr>
              <a:t> </a:t>
            </a:r>
            <a:r>
              <a:rPr lang="pt-PT" b="1" dirty="0" err="1">
                <a:latin typeface="Arial"/>
                <a:cs typeface="Arial"/>
              </a:rPr>
              <a:t>Uralde</a:t>
            </a:r>
            <a:r>
              <a:rPr lang="pt-PT" b="1" dirty="0">
                <a:latin typeface="Arial"/>
                <a:cs typeface="Arial"/>
              </a:rPr>
              <a:t> - </a:t>
            </a:r>
            <a:r>
              <a:rPr lang="pt-PT" b="1" dirty="0" err="1">
                <a:latin typeface="Arial"/>
                <a:cs typeface="Arial"/>
              </a:rPr>
              <a:t>Exxxxx</a:t>
            </a:r>
            <a:endParaRPr lang="pt-PT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168399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93</Words>
  <Application>Microsoft Office PowerPoint</Application>
  <PresentationFormat>Ecrã Panorâmico</PresentationFormat>
  <Paragraphs>37</Paragraphs>
  <Slides>8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Retrospetiva</vt:lpstr>
      <vt:lpstr>Apresentação do PowerPoint</vt:lpstr>
      <vt:lpstr>Tópicos</vt:lpstr>
      <vt:lpstr>Programas Python</vt:lpstr>
      <vt:lpstr>Usando os ORCID’s</vt:lpstr>
      <vt:lpstr>Frontend – ORCID Organizer</vt:lpstr>
      <vt:lpstr>Apresentação dos resultados</vt:lpstr>
      <vt:lpstr>Medidas de Desempenho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Luís Fernandes</dc:creator>
  <cp:lastModifiedBy>João Nuno Gomes Rodrigues de Almeida</cp:lastModifiedBy>
  <cp:revision>52</cp:revision>
  <dcterms:modified xsi:type="dcterms:W3CDTF">2018-06-17T14:03:38Z</dcterms:modified>
</cp:coreProperties>
</file>