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63"/>
  </p:normalViewPr>
  <p:slideViewPr>
    <p:cSldViewPr snapToGrid="0" snapToObjects="1" showGuides="1">
      <p:cViewPr>
        <p:scale>
          <a:sx n="73" d="100"/>
          <a:sy n="73" d="100"/>
        </p:scale>
        <p:origin x="1888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E0A-DB38-8042-8A69-3FD32F82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2025-1C78-6F46-9B82-4DC5CF964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412-79C0-B041-B136-029BEAD0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0BE2-007C-FB42-B35D-954F1C29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20C7-4493-AA4F-BA99-FEE2D6CD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447A-E6CC-9147-ABD5-4ABEC575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E21ED-BFC2-4D4E-9E36-5743597A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20C7-7000-9C4C-BA05-13A9855E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6E4E-2B41-9C4F-B35D-F269F4D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57F-816B-7B4E-9508-17B7BA14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66B15-7546-CD44-BB65-5CCE4D430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6C955-3E95-4646-9638-8EB7C5BB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C5F7-B67F-6942-BF30-DB6FC858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00D-5F6B-1B43-9A76-C3202B4E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7D62-3313-8B4E-8A4B-CA3DFEB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F900-295B-8140-920C-7F96B25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CD0B-B063-8A4E-83C3-D10A0734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6CE8-B19F-D64C-8945-167AA164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AAAE-1E80-9648-9177-3E7BE0A3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2BFB-04EA-B44C-A1AE-14124B3C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FBA8-EF1D-1243-A01D-378ABA31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255F-DA8A-E54D-ADCE-85313ABE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8F6E-3958-CD4A-9CC9-919819C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9853-9CB6-3D41-8BAC-FB0C465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4FD6-D8D7-F14C-B5C5-3698055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A9E3-9809-C142-9B04-A2DC8C1F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F283-6F0A-AE47-AE51-6576AAB03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F11D5-3473-A84D-893C-D2DCDA17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2700-49BD-184A-8D48-EFA70B31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FBCC-22A4-3B49-8FAE-C362F3F5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E660-6CED-834C-9C09-7A796D15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AF2-7F79-7946-812A-7C7575E6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E366-06DF-9341-BB8F-5AF6A78C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AC533-70C9-AC46-B15C-7D18E94F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BE832-00DB-1541-82DD-D6A92502C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7B191-A6F0-6D43-9278-6FA83E6BA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CE59-9EC0-DC4D-98D1-85915057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EC37-2EFB-584D-88EE-B939DE6F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6FA-7588-F745-8D20-71FFBC22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B076-3981-BA40-8AD9-51437DED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A77B1-D2D8-F54A-820D-203FD6D2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FBB-D2E3-564C-973C-69309CD0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97EE5-E20C-0E41-8DDE-747E7ED9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9BFAF-2315-A54F-8AFE-240B79FF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06A8-CF35-4E48-B787-CAD3A70A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B0AA1-05D4-3D42-8DD5-7EA53E75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1AB-5302-B249-BD50-DE6A519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16C7-7592-F645-8E13-BF6D318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E3260-B378-4C4A-A623-D52650D3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632D5-B137-3845-ADF1-8251B990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6174E-6B33-5B45-8DFA-723EEAD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CEE4-CEFC-1A45-8E5F-7C52E892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89F3-C295-E449-95E5-D2CE6078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59E67-6476-3345-803A-0AA2CC43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A4D76-1B71-5048-A08D-3253932C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7B16E-1828-0D45-91CC-1EAB5329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293F-3347-2B45-ADD0-7463D1CF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FAC3-03CF-574C-AA81-4CD2E435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2A71D-A094-A349-ADEF-04A04D89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5E46-C029-EC43-ACB7-C5EDC0A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D495-C182-5A44-9548-7293C6378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83A4-C346-1044-ABB0-D263AB262E0D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C6EA-4438-684B-ACED-C94A7315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026F-795F-2641-B97B-AFEE0D82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997B-5577-6D48-A749-2AFD2D12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omnelsonskitchen.si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kitchen&#10;&#10;Description automatically generated">
            <a:extLst>
              <a:ext uri="{FF2B5EF4-FFF2-40B4-BE49-F238E27FC236}">
                <a16:creationId xmlns:a16="http://schemas.microsoft.com/office/drawing/2014/main" id="{3D4957CE-D35C-5048-B8A7-2E81F3F7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05037" cy="4079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550939-662E-1F40-A4F7-80EDE3520FAD}"/>
              </a:ext>
            </a:extLst>
          </p:cNvPr>
          <p:cNvSpPr/>
          <p:nvPr/>
        </p:nvSpPr>
        <p:spPr>
          <a:xfrm>
            <a:off x="1831531" y="4941746"/>
            <a:ext cx="85289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5400" dirty="0">
                <a:hlinkClick r:id="rId3"/>
              </a:rPr>
              <a:t>www.fromnelsonskitchen.site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041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Amaral</dc:creator>
  <cp:lastModifiedBy>Jose Amaral</cp:lastModifiedBy>
  <cp:revision>1</cp:revision>
  <dcterms:created xsi:type="dcterms:W3CDTF">2019-08-17T13:03:11Z</dcterms:created>
  <dcterms:modified xsi:type="dcterms:W3CDTF">2019-08-17T13:08:04Z</dcterms:modified>
</cp:coreProperties>
</file>