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6158"/>
    <a:srgbClr val="896757"/>
    <a:srgbClr val="1D0F0D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2648" y="16"/>
      </p:cViewPr>
      <p:guideLst>
        <p:guide orient="horz" pos="2880"/>
        <p:guide pos="2160"/>
      </p:guideLst>
    </p:cSldViewPr>
  </p:slide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41C7-0F05-A841-B972-C0218F36037A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20CC-6C33-BB44-8CAE-196E874B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41C7-0F05-A841-B972-C0218F36037A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20CC-6C33-BB44-8CAE-196E874B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6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41C7-0F05-A841-B972-C0218F36037A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20CC-6C33-BB44-8CAE-196E874B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20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41C7-0F05-A841-B972-C0218F36037A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20CC-6C33-BB44-8CAE-196E874B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5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41C7-0F05-A841-B972-C0218F36037A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20CC-6C33-BB44-8CAE-196E874B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8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41C7-0F05-A841-B972-C0218F36037A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20CC-6C33-BB44-8CAE-196E874B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7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41C7-0F05-A841-B972-C0218F36037A}" type="datetimeFigureOut">
              <a:rPr lang="en-US" smtClean="0"/>
              <a:t>3/2/18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20CC-6C33-BB44-8CAE-196E874B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41C7-0F05-A841-B972-C0218F36037A}" type="datetimeFigureOut">
              <a:rPr lang="en-US" smtClean="0"/>
              <a:t>3/2/18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20CC-6C33-BB44-8CAE-196E874B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0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41C7-0F05-A841-B972-C0218F36037A}" type="datetimeFigureOut">
              <a:rPr lang="en-US" smtClean="0"/>
              <a:t>3/2/18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20CC-6C33-BB44-8CAE-196E874B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9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41C7-0F05-A841-B972-C0218F36037A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20CC-6C33-BB44-8CAE-196E874B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9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A41C7-0F05-A841-B972-C0218F36037A}" type="datetimeFigureOut">
              <a:rPr lang="en-US" smtClean="0"/>
              <a:t>3/2/18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520CC-6C33-BB44-8CAE-196E874B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1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A41C7-0F05-A841-B972-C0218F36037A}" type="datetimeFigureOut">
              <a:rPr lang="en-US" smtClean="0"/>
              <a:t>3/2/18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520CC-6C33-BB44-8CAE-196E874B9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7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BB5503D-3FAB-7E47-8FE5-ED574C88EAB3}"/>
              </a:ext>
            </a:extLst>
          </p:cNvPr>
          <p:cNvGrpSpPr/>
          <p:nvPr/>
        </p:nvGrpSpPr>
        <p:grpSpPr>
          <a:xfrm>
            <a:off x="153941" y="53564"/>
            <a:ext cx="3075384" cy="8855440"/>
            <a:chOff x="153941" y="53564"/>
            <a:chExt cx="3075384" cy="8855440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7C76DCB2-F258-204D-8D50-AADF3DB9113D}"/>
                </a:ext>
              </a:extLst>
            </p:cNvPr>
            <p:cNvGrpSpPr/>
            <p:nvPr/>
          </p:nvGrpSpPr>
          <p:grpSpPr>
            <a:xfrm>
              <a:off x="153941" y="53564"/>
              <a:ext cx="3075384" cy="1496864"/>
              <a:chOff x="163466" y="53564"/>
              <a:chExt cx="3075384" cy="149686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AF0F12-2005-FF4D-A537-80A3FB42E5C5}"/>
                  </a:ext>
                </a:extLst>
              </p:cNvPr>
              <p:cNvSpPr txBox="1"/>
              <p:nvPr/>
            </p:nvSpPr>
            <p:spPr>
              <a:xfrm>
                <a:off x="262288" y="1088763"/>
                <a:ext cx="2957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onaco" pitchFamily="2" charset="77"/>
                  </a:rPr>
                  <a:t>http://webdocs.cs.ualberta.ca/</a:t>
                </a:r>
              </a:p>
              <a:p>
                <a:r>
                  <a:rPr lang="en-US" sz="1200" dirty="0">
                    <a:latin typeface="Monaco" pitchFamily="2" charset="77"/>
                  </a:rPr>
                  <a:t>~</a:t>
                </a:r>
                <a:r>
                  <a:rPr lang="en-US" sz="1200" dirty="0" err="1">
                    <a:latin typeface="Monaco" pitchFamily="2" charset="77"/>
                  </a:rPr>
                  <a:t>amaral</a:t>
                </a:r>
                <a:r>
                  <a:rPr lang="en-US" sz="1200" dirty="0">
                    <a:latin typeface="Monaco" pitchFamily="2" charset="77"/>
                  </a:rPr>
                  <a:t>/</a:t>
                </a:r>
                <a:r>
                  <a:rPr lang="en-US" sz="1200" dirty="0" err="1">
                    <a:latin typeface="Monaco" pitchFamily="2" charset="77"/>
                  </a:rPr>
                  <a:t>FromNelsonsKitchen</a:t>
                </a:r>
                <a:r>
                  <a:rPr lang="en-US" sz="1200" dirty="0">
                    <a:latin typeface="Monaco" pitchFamily="2" charset="77"/>
                  </a:rPr>
                  <a:t>/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1B22192-4F15-454C-9DB2-CDE66BED5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3466" y="53564"/>
                <a:ext cx="3075384" cy="1027972"/>
              </a:xfrm>
              <a:prstGeom prst="rect">
                <a:avLst/>
              </a:prstGeom>
            </p:spPr>
          </p:pic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696A5932-5DB1-1545-B765-122B6EBA09E2}"/>
                </a:ext>
              </a:extLst>
            </p:cNvPr>
            <p:cNvGrpSpPr/>
            <p:nvPr/>
          </p:nvGrpSpPr>
          <p:grpSpPr>
            <a:xfrm>
              <a:off x="153941" y="1893208"/>
              <a:ext cx="3075384" cy="1496864"/>
              <a:chOff x="163466" y="53564"/>
              <a:chExt cx="3075384" cy="1496864"/>
            </a:xfrm>
          </p:grpSpPr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2D4DE2EA-424D-4D47-9895-201C73578131}"/>
                  </a:ext>
                </a:extLst>
              </p:cNvPr>
              <p:cNvSpPr txBox="1"/>
              <p:nvPr/>
            </p:nvSpPr>
            <p:spPr>
              <a:xfrm>
                <a:off x="262288" y="1088763"/>
                <a:ext cx="2957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onaco" pitchFamily="2" charset="77"/>
                  </a:rPr>
                  <a:t>http://webdocs.cs.ualberta.ca/</a:t>
                </a:r>
              </a:p>
              <a:p>
                <a:r>
                  <a:rPr lang="en-US" sz="1200" dirty="0">
                    <a:latin typeface="Monaco" pitchFamily="2" charset="77"/>
                  </a:rPr>
                  <a:t>~</a:t>
                </a:r>
                <a:r>
                  <a:rPr lang="en-US" sz="1200" dirty="0" err="1">
                    <a:latin typeface="Monaco" pitchFamily="2" charset="77"/>
                  </a:rPr>
                  <a:t>amaral</a:t>
                </a:r>
                <a:r>
                  <a:rPr lang="en-US" sz="1200" dirty="0">
                    <a:latin typeface="Monaco" pitchFamily="2" charset="77"/>
                  </a:rPr>
                  <a:t>/</a:t>
                </a:r>
                <a:r>
                  <a:rPr lang="en-US" sz="1200" dirty="0" err="1">
                    <a:latin typeface="Monaco" pitchFamily="2" charset="77"/>
                  </a:rPr>
                  <a:t>FromNelsonsKitchen</a:t>
                </a:r>
                <a:r>
                  <a:rPr lang="en-US" sz="1200" dirty="0">
                    <a:latin typeface="Monaco" pitchFamily="2" charset="77"/>
                  </a:rPr>
                  <a:t>/</a:t>
                </a:r>
              </a:p>
            </p:txBody>
          </p:sp>
          <p:pic>
            <p:nvPicPr>
              <p:cNvPr id="201" name="Picture 200">
                <a:extLst>
                  <a:ext uri="{FF2B5EF4-FFF2-40B4-BE49-F238E27FC236}">
                    <a16:creationId xmlns:a16="http://schemas.microsoft.com/office/drawing/2014/main" id="{C5220ED2-66DB-AB44-9DF7-C78A43707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3466" y="53564"/>
                <a:ext cx="3075384" cy="1027972"/>
              </a:xfrm>
              <a:prstGeom prst="rect">
                <a:avLst/>
              </a:prstGeom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F09DA80-31CF-1C4D-8FC1-54F92ADD79E7}"/>
                </a:ext>
              </a:extLst>
            </p:cNvPr>
            <p:cNvGrpSpPr/>
            <p:nvPr/>
          </p:nvGrpSpPr>
          <p:grpSpPr>
            <a:xfrm>
              <a:off x="153941" y="3732852"/>
              <a:ext cx="3075384" cy="1496864"/>
              <a:chOff x="163466" y="53564"/>
              <a:chExt cx="3075384" cy="1496864"/>
            </a:xfrm>
          </p:grpSpPr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4DA06F76-03F0-9244-B7B0-D592284738E4}"/>
                  </a:ext>
                </a:extLst>
              </p:cNvPr>
              <p:cNvSpPr txBox="1"/>
              <p:nvPr/>
            </p:nvSpPr>
            <p:spPr>
              <a:xfrm>
                <a:off x="262288" y="1088763"/>
                <a:ext cx="2957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onaco" pitchFamily="2" charset="77"/>
                  </a:rPr>
                  <a:t>http://webdocs.cs.ualberta.ca/</a:t>
                </a:r>
              </a:p>
              <a:p>
                <a:r>
                  <a:rPr lang="en-US" sz="1200" dirty="0">
                    <a:latin typeface="Monaco" pitchFamily="2" charset="77"/>
                  </a:rPr>
                  <a:t>~</a:t>
                </a:r>
                <a:r>
                  <a:rPr lang="en-US" sz="1200" dirty="0" err="1">
                    <a:latin typeface="Monaco" pitchFamily="2" charset="77"/>
                  </a:rPr>
                  <a:t>amaral</a:t>
                </a:r>
                <a:r>
                  <a:rPr lang="en-US" sz="1200" dirty="0">
                    <a:latin typeface="Monaco" pitchFamily="2" charset="77"/>
                  </a:rPr>
                  <a:t>/</a:t>
                </a:r>
                <a:r>
                  <a:rPr lang="en-US" sz="1200" dirty="0" err="1">
                    <a:latin typeface="Monaco" pitchFamily="2" charset="77"/>
                  </a:rPr>
                  <a:t>FromNelsonsKitchen</a:t>
                </a:r>
                <a:r>
                  <a:rPr lang="en-US" sz="1200" dirty="0">
                    <a:latin typeface="Monaco" pitchFamily="2" charset="77"/>
                  </a:rPr>
                  <a:t>/</a:t>
                </a:r>
              </a:p>
            </p:txBody>
          </p:sp>
          <p:pic>
            <p:nvPicPr>
              <p:cNvPr id="204" name="Picture 203">
                <a:extLst>
                  <a:ext uri="{FF2B5EF4-FFF2-40B4-BE49-F238E27FC236}">
                    <a16:creationId xmlns:a16="http://schemas.microsoft.com/office/drawing/2014/main" id="{993D6ACF-270E-1240-8821-7EEDC3AAB2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3466" y="53564"/>
                <a:ext cx="3075384" cy="1027972"/>
              </a:xfrm>
              <a:prstGeom prst="rect">
                <a:avLst/>
              </a:prstGeom>
            </p:spPr>
          </p:pic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6F30ED74-92D2-AA40-AA60-AE16452F564F}"/>
                </a:ext>
              </a:extLst>
            </p:cNvPr>
            <p:cNvGrpSpPr/>
            <p:nvPr/>
          </p:nvGrpSpPr>
          <p:grpSpPr>
            <a:xfrm>
              <a:off x="153941" y="5572496"/>
              <a:ext cx="3075384" cy="1496864"/>
              <a:chOff x="163466" y="53564"/>
              <a:chExt cx="3075384" cy="1496864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99B3A81E-DD8E-934A-8670-591AE16309BE}"/>
                  </a:ext>
                </a:extLst>
              </p:cNvPr>
              <p:cNvSpPr txBox="1"/>
              <p:nvPr/>
            </p:nvSpPr>
            <p:spPr>
              <a:xfrm>
                <a:off x="262288" y="1088763"/>
                <a:ext cx="2957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onaco" pitchFamily="2" charset="77"/>
                  </a:rPr>
                  <a:t>http://webdocs.cs.ualberta.ca/</a:t>
                </a:r>
              </a:p>
              <a:p>
                <a:r>
                  <a:rPr lang="en-US" sz="1200" dirty="0">
                    <a:latin typeface="Monaco" pitchFamily="2" charset="77"/>
                  </a:rPr>
                  <a:t>~</a:t>
                </a:r>
                <a:r>
                  <a:rPr lang="en-US" sz="1200" dirty="0" err="1">
                    <a:latin typeface="Monaco" pitchFamily="2" charset="77"/>
                  </a:rPr>
                  <a:t>amaral</a:t>
                </a:r>
                <a:r>
                  <a:rPr lang="en-US" sz="1200" dirty="0">
                    <a:latin typeface="Monaco" pitchFamily="2" charset="77"/>
                  </a:rPr>
                  <a:t>/</a:t>
                </a:r>
                <a:r>
                  <a:rPr lang="en-US" sz="1200" dirty="0" err="1">
                    <a:latin typeface="Monaco" pitchFamily="2" charset="77"/>
                  </a:rPr>
                  <a:t>FromNelsonsKitchen</a:t>
                </a:r>
                <a:r>
                  <a:rPr lang="en-US" sz="1200" dirty="0">
                    <a:latin typeface="Monaco" pitchFamily="2" charset="77"/>
                  </a:rPr>
                  <a:t>/</a:t>
                </a:r>
              </a:p>
            </p:txBody>
          </p:sp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5930ED53-9715-6C49-A93A-CBA0D2E6F5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3466" y="53564"/>
                <a:ext cx="3075384" cy="1027972"/>
              </a:xfrm>
              <a:prstGeom prst="rect">
                <a:avLst/>
              </a:prstGeom>
            </p:spPr>
          </p:pic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EFAADE94-4138-AF4A-ACFA-A4F80C1C2167}"/>
                </a:ext>
              </a:extLst>
            </p:cNvPr>
            <p:cNvGrpSpPr/>
            <p:nvPr/>
          </p:nvGrpSpPr>
          <p:grpSpPr>
            <a:xfrm>
              <a:off x="153941" y="7412140"/>
              <a:ext cx="3075384" cy="1496864"/>
              <a:chOff x="163466" y="53564"/>
              <a:chExt cx="3075384" cy="1496864"/>
            </a:xfrm>
          </p:grpSpPr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D7DE88D-ED2C-0C41-8026-3E0C62F0CDC4}"/>
                  </a:ext>
                </a:extLst>
              </p:cNvPr>
              <p:cNvSpPr txBox="1"/>
              <p:nvPr/>
            </p:nvSpPr>
            <p:spPr>
              <a:xfrm>
                <a:off x="262288" y="1088763"/>
                <a:ext cx="2957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onaco" pitchFamily="2" charset="77"/>
                  </a:rPr>
                  <a:t>http://webdocs.cs.ualberta.ca/</a:t>
                </a:r>
              </a:p>
              <a:p>
                <a:r>
                  <a:rPr lang="en-US" sz="1200" dirty="0">
                    <a:latin typeface="Monaco" pitchFamily="2" charset="77"/>
                  </a:rPr>
                  <a:t>~</a:t>
                </a:r>
                <a:r>
                  <a:rPr lang="en-US" sz="1200" dirty="0" err="1">
                    <a:latin typeface="Monaco" pitchFamily="2" charset="77"/>
                  </a:rPr>
                  <a:t>amaral</a:t>
                </a:r>
                <a:r>
                  <a:rPr lang="en-US" sz="1200" dirty="0">
                    <a:latin typeface="Monaco" pitchFamily="2" charset="77"/>
                  </a:rPr>
                  <a:t>/</a:t>
                </a:r>
                <a:r>
                  <a:rPr lang="en-US" sz="1200" dirty="0" err="1">
                    <a:latin typeface="Monaco" pitchFamily="2" charset="77"/>
                  </a:rPr>
                  <a:t>FromNelsonsKitchen</a:t>
                </a:r>
                <a:r>
                  <a:rPr lang="en-US" sz="1200" dirty="0">
                    <a:latin typeface="Monaco" pitchFamily="2" charset="77"/>
                  </a:rPr>
                  <a:t>/</a:t>
                </a:r>
              </a:p>
            </p:txBody>
          </p:sp>
          <p:pic>
            <p:nvPicPr>
              <p:cNvPr id="210" name="Picture 209">
                <a:extLst>
                  <a:ext uri="{FF2B5EF4-FFF2-40B4-BE49-F238E27FC236}">
                    <a16:creationId xmlns:a16="http://schemas.microsoft.com/office/drawing/2014/main" id="{91F98EAC-C574-804F-84B6-6E0A5AF459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3466" y="53564"/>
                <a:ext cx="3075384" cy="1027972"/>
              </a:xfrm>
              <a:prstGeom prst="rect">
                <a:avLst/>
              </a:prstGeom>
            </p:spPr>
          </p:pic>
        </p:grp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56FFE2-DC46-7A42-BB08-10C6B7F854D0}"/>
              </a:ext>
            </a:extLst>
          </p:cNvPr>
          <p:cNvGrpSpPr/>
          <p:nvPr/>
        </p:nvGrpSpPr>
        <p:grpSpPr>
          <a:xfrm>
            <a:off x="3633741" y="53564"/>
            <a:ext cx="3075384" cy="8855440"/>
            <a:chOff x="153941" y="53564"/>
            <a:chExt cx="3075384" cy="8855440"/>
          </a:xfrm>
        </p:grpSpPr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903BFF95-B885-574B-82B5-706804781775}"/>
                </a:ext>
              </a:extLst>
            </p:cNvPr>
            <p:cNvGrpSpPr/>
            <p:nvPr/>
          </p:nvGrpSpPr>
          <p:grpSpPr>
            <a:xfrm>
              <a:off x="153941" y="53564"/>
              <a:ext cx="3075384" cy="1496864"/>
              <a:chOff x="163466" y="53564"/>
              <a:chExt cx="3075384" cy="1496864"/>
            </a:xfrm>
          </p:grpSpPr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E2DB26C8-FC50-F84D-882A-734351E028A9}"/>
                  </a:ext>
                </a:extLst>
              </p:cNvPr>
              <p:cNvSpPr txBox="1"/>
              <p:nvPr/>
            </p:nvSpPr>
            <p:spPr>
              <a:xfrm>
                <a:off x="262288" y="1088763"/>
                <a:ext cx="2957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onaco" pitchFamily="2" charset="77"/>
                  </a:rPr>
                  <a:t>http://webdocs.cs.ualberta.ca/</a:t>
                </a:r>
              </a:p>
              <a:p>
                <a:r>
                  <a:rPr lang="en-US" sz="1200" dirty="0">
                    <a:latin typeface="Monaco" pitchFamily="2" charset="77"/>
                  </a:rPr>
                  <a:t>~</a:t>
                </a:r>
                <a:r>
                  <a:rPr lang="en-US" sz="1200" dirty="0" err="1">
                    <a:latin typeface="Monaco" pitchFamily="2" charset="77"/>
                  </a:rPr>
                  <a:t>amaral</a:t>
                </a:r>
                <a:r>
                  <a:rPr lang="en-US" sz="1200" dirty="0">
                    <a:latin typeface="Monaco" pitchFamily="2" charset="77"/>
                  </a:rPr>
                  <a:t>/</a:t>
                </a:r>
                <a:r>
                  <a:rPr lang="en-US" sz="1200" dirty="0" err="1">
                    <a:latin typeface="Monaco" pitchFamily="2" charset="77"/>
                  </a:rPr>
                  <a:t>FromNelsonsKitchen</a:t>
                </a:r>
                <a:r>
                  <a:rPr lang="en-US" sz="1200" dirty="0">
                    <a:latin typeface="Monaco" pitchFamily="2" charset="77"/>
                  </a:rPr>
                  <a:t>/</a:t>
                </a:r>
              </a:p>
            </p:txBody>
          </p:sp>
          <p:pic>
            <p:nvPicPr>
              <p:cNvPr id="227" name="Picture 226">
                <a:extLst>
                  <a:ext uri="{FF2B5EF4-FFF2-40B4-BE49-F238E27FC236}">
                    <a16:creationId xmlns:a16="http://schemas.microsoft.com/office/drawing/2014/main" id="{23DD13DE-FECF-224D-B381-244D949EA5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3466" y="53564"/>
                <a:ext cx="3075384" cy="1027972"/>
              </a:xfrm>
              <a:prstGeom prst="rect">
                <a:avLst/>
              </a:prstGeom>
            </p:spPr>
          </p:pic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D673AD9B-0623-D743-A7BF-FD41221510D8}"/>
                </a:ext>
              </a:extLst>
            </p:cNvPr>
            <p:cNvGrpSpPr/>
            <p:nvPr/>
          </p:nvGrpSpPr>
          <p:grpSpPr>
            <a:xfrm>
              <a:off x="153941" y="1893208"/>
              <a:ext cx="3075384" cy="1496864"/>
              <a:chOff x="163466" y="53564"/>
              <a:chExt cx="3075384" cy="1496864"/>
            </a:xfrm>
          </p:grpSpPr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859C6C2D-FFC3-4745-9DBC-FDC740C53B53}"/>
                  </a:ext>
                </a:extLst>
              </p:cNvPr>
              <p:cNvSpPr txBox="1"/>
              <p:nvPr/>
            </p:nvSpPr>
            <p:spPr>
              <a:xfrm>
                <a:off x="262288" y="1088763"/>
                <a:ext cx="2957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onaco" pitchFamily="2" charset="77"/>
                  </a:rPr>
                  <a:t>http://webdocs.cs.ualberta.ca/</a:t>
                </a:r>
              </a:p>
              <a:p>
                <a:r>
                  <a:rPr lang="en-US" sz="1200" dirty="0">
                    <a:latin typeface="Monaco" pitchFamily="2" charset="77"/>
                  </a:rPr>
                  <a:t>~</a:t>
                </a:r>
                <a:r>
                  <a:rPr lang="en-US" sz="1200" dirty="0" err="1">
                    <a:latin typeface="Monaco" pitchFamily="2" charset="77"/>
                  </a:rPr>
                  <a:t>amaral</a:t>
                </a:r>
                <a:r>
                  <a:rPr lang="en-US" sz="1200" dirty="0">
                    <a:latin typeface="Monaco" pitchFamily="2" charset="77"/>
                  </a:rPr>
                  <a:t>/</a:t>
                </a:r>
                <a:r>
                  <a:rPr lang="en-US" sz="1200" dirty="0" err="1">
                    <a:latin typeface="Monaco" pitchFamily="2" charset="77"/>
                  </a:rPr>
                  <a:t>FromNelsonsKitchen</a:t>
                </a:r>
                <a:r>
                  <a:rPr lang="en-US" sz="1200" dirty="0">
                    <a:latin typeface="Monaco" pitchFamily="2" charset="77"/>
                  </a:rPr>
                  <a:t>/</a:t>
                </a:r>
              </a:p>
            </p:txBody>
          </p:sp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3FDB12E7-CB90-5D44-B52C-2E7C68EDB0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3466" y="53564"/>
                <a:ext cx="3075384" cy="1027972"/>
              </a:xfrm>
              <a:prstGeom prst="rect">
                <a:avLst/>
              </a:prstGeom>
            </p:spPr>
          </p:pic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C42A109F-7570-D342-B34F-EF0970721AFB}"/>
                </a:ext>
              </a:extLst>
            </p:cNvPr>
            <p:cNvGrpSpPr/>
            <p:nvPr/>
          </p:nvGrpSpPr>
          <p:grpSpPr>
            <a:xfrm>
              <a:off x="153941" y="3732852"/>
              <a:ext cx="3075384" cy="1496864"/>
              <a:chOff x="163466" y="53564"/>
              <a:chExt cx="3075384" cy="1496864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F0D316CD-3C7B-DC42-B5E9-346E3A34EFBD}"/>
                  </a:ext>
                </a:extLst>
              </p:cNvPr>
              <p:cNvSpPr txBox="1"/>
              <p:nvPr/>
            </p:nvSpPr>
            <p:spPr>
              <a:xfrm>
                <a:off x="262288" y="1088763"/>
                <a:ext cx="2957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onaco" pitchFamily="2" charset="77"/>
                  </a:rPr>
                  <a:t>http://webdocs.cs.ualberta.ca/</a:t>
                </a:r>
              </a:p>
              <a:p>
                <a:r>
                  <a:rPr lang="en-US" sz="1200" dirty="0">
                    <a:latin typeface="Monaco" pitchFamily="2" charset="77"/>
                  </a:rPr>
                  <a:t>~</a:t>
                </a:r>
                <a:r>
                  <a:rPr lang="en-US" sz="1200" dirty="0" err="1">
                    <a:latin typeface="Monaco" pitchFamily="2" charset="77"/>
                  </a:rPr>
                  <a:t>amaral</a:t>
                </a:r>
                <a:r>
                  <a:rPr lang="en-US" sz="1200" dirty="0">
                    <a:latin typeface="Monaco" pitchFamily="2" charset="77"/>
                  </a:rPr>
                  <a:t>/</a:t>
                </a:r>
                <a:r>
                  <a:rPr lang="en-US" sz="1200" dirty="0" err="1">
                    <a:latin typeface="Monaco" pitchFamily="2" charset="77"/>
                  </a:rPr>
                  <a:t>FromNelsonsKitchen</a:t>
                </a:r>
                <a:r>
                  <a:rPr lang="en-US" sz="1200" dirty="0">
                    <a:latin typeface="Monaco" pitchFamily="2" charset="77"/>
                  </a:rPr>
                  <a:t>/</a:t>
                </a:r>
              </a:p>
            </p:txBody>
          </p:sp>
          <p:pic>
            <p:nvPicPr>
              <p:cNvPr id="223" name="Picture 222">
                <a:extLst>
                  <a:ext uri="{FF2B5EF4-FFF2-40B4-BE49-F238E27FC236}">
                    <a16:creationId xmlns:a16="http://schemas.microsoft.com/office/drawing/2014/main" id="{07CB380E-BB92-4740-BC60-6D849293A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3466" y="53564"/>
                <a:ext cx="3075384" cy="1027972"/>
              </a:xfrm>
              <a:prstGeom prst="rect">
                <a:avLst/>
              </a:prstGeom>
            </p:spPr>
          </p:pic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6A7422FE-1117-6A48-9939-98DB22EF913A}"/>
                </a:ext>
              </a:extLst>
            </p:cNvPr>
            <p:cNvGrpSpPr/>
            <p:nvPr/>
          </p:nvGrpSpPr>
          <p:grpSpPr>
            <a:xfrm>
              <a:off x="153941" y="5572496"/>
              <a:ext cx="3075384" cy="1496864"/>
              <a:chOff x="163466" y="53564"/>
              <a:chExt cx="3075384" cy="1496864"/>
            </a:xfrm>
          </p:grpSpPr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858C20B7-52F3-5B45-8712-E7F827400078}"/>
                  </a:ext>
                </a:extLst>
              </p:cNvPr>
              <p:cNvSpPr txBox="1"/>
              <p:nvPr/>
            </p:nvSpPr>
            <p:spPr>
              <a:xfrm>
                <a:off x="262288" y="1088763"/>
                <a:ext cx="2957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onaco" pitchFamily="2" charset="77"/>
                  </a:rPr>
                  <a:t>http://webdocs.cs.ualberta.ca/</a:t>
                </a:r>
              </a:p>
              <a:p>
                <a:r>
                  <a:rPr lang="en-US" sz="1200" dirty="0">
                    <a:latin typeface="Monaco" pitchFamily="2" charset="77"/>
                  </a:rPr>
                  <a:t>~</a:t>
                </a:r>
                <a:r>
                  <a:rPr lang="en-US" sz="1200" dirty="0" err="1">
                    <a:latin typeface="Monaco" pitchFamily="2" charset="77"/>
                  </a:rPr>
                  <a:t>amaral</a:t>
                </a:r>
                <a:r>
                  <a:rPr lang="en-US" sz="1200" dirty="0">
                    <a:latin typeface="Monaco" pitchFamily="2" charset="77"/>
                  </a:rPr>
                  <a:t>/</a:t>
                </a:r>
                <a:r>
                  <a:rPr lang="en-US" sz="1200" dirty="0" err="1">
                    <a:latin typeface="Monaco" pitchFamily="2" charset="77"/>
                  </a:rPr>
                  <a:t>FromNelsonsKitchen</a:t>
                </a:r>
                <a:r>
                  <a:rPr lang="en-US" sz="1200" dirty="0">
                    <a:latin typeface="Monaco" pitchFamily="2" charset="77"/>
                  </a:rPr>
                  <a:t>/</a:t>
                </a:r>
              </a:p>
            </p:txBody>
          </p:sp>
          <p:pic>
            <p:nvPicPr>
              <p:cNvPr id="221" name="Picture 220">
                <a:extLst>
                  <a:ext uri="{FF2B5EF4-FFF2-40B4-BE49-F238E27FC236}">
                    <a16:creationId xmlns:a16="http://schemas.microsoft.com/office/drawing/2014/main" id="{647B842B-5BE5-884F-8652-C5289A185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3466" y="53564"/>
                <a:ext cx="3075384" cy="1027972"/>
              </a:xfrm>
              <a:prstGeom prst="rect">
                <a:avLst/>
              </a:prstGeom>
            </p:spPr>
          </p:pic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9DEDC146-E50B-1B49-8BC0-B378371CCC6E}"/>
                </a:ext>
              </a:extLst>
            </p:cNvPr>
            <p:cNvGrpSpPr/>
            <p:nvPr/>
          </p:nvGrpSpPr>
          <p:grpSpPr>
            <a:xfrm>
              <a:off x="153941" y="7412140"/>
              <a:ext cx="3075384" cy="1496864"/>
              <a:chOff x="163466" y="53564"/>
              <a:chExt cx="3075384" cy="1496864"/>
            </a:xfrm>
          </p:grpSpPr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F7AB7193-8AC8-1343-B175-01EEFFAE4CF1}"/>
                  </a:ext>
                </a:extLst>
              </p:cNvPr>
              <p:cNvSpPr txBox="1"/>
              <p:nvPr/>
            </p:nvSpPr>
            <p:spPr>
              <a:xfrm>
                <a:off x="262288" y="1088763"/>
                <a:ext cx="2957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Monaco" pitchFamily="2" charset="77"/>
                  </a:rPr>
                  <a:t>http://webdocs.cs.ualberta.ca/</a:t>
                </a:r>
              </a:p>
              <a:p>
                <a:r>
                  <a:rPr lang="en-US" sz="1200" dirty="0">
                    <a:latin typeface="Monaco" pitchFamily="2" charset="77"/>
                  </a:rPr>
                  <a:t>~</a:t>
                </a:r>
                <a:r>
                  <a:rPr lang="en-US" sz="1200" dirty="0" err="1">
                    <a:latin typeface="Monaco" pitchFamily="2" charset="77"/>
                  </a:rPr>
                  <a:t>amaral</a:t>
                </a:r>
                <a:r>
                  <a:rPr lang="en-US" sz="1200" dirty="0">
                    <a:latin typeface="Monaco" pitchFamily="2" charset="77"/>
                  </a:rPr>
                  <a:t>/</a:t>
                </a:r>
                <a:r>
                  <a:rPr lang="en-US" sz="1200" dirty="0" err="1">
                    <a:latin typeface="Monaco" pitchFamily="2" charset="77"/>
                  </a:rPr>
                  <a:t>FromNelsonsKitchen</a:t>
                </a:r>
                <a:r>
                  <a:rPr lang="en-US" sz="1200" dirty="0">
                    <a:latin typeface="Monaco" pitchFamily="2" charset="77"/>
                  </a:rPr>
                  <a:t>/</a:t>
                </a:r>
              </a:p>
            </p:txBody>
          </p:sp>
          <p:pic>
            <p:nvPicPr>
              <p:cNvPr id="219" name="Picture 218">
                <a:extLst>
                  <a:ext uri="{FF2B5EF4-FFF2-40B4-BE49-F238E27FC236}">
                    <a16:creationId xmlns:a16="http://schemas.microsoft.com/office/drawing/2014/main" id="{0A873F07-FEAD-664B-954E-5F266D315E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3466" y="53564"/>
                <a:ext cx="3075384" cy="102797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9793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150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Monaco</vt:lpstr>
      <vt:lpstr>Office Theme</vt:lpstr>
      <vt:lpstr>PowerPoint Presentation</vt:lpstr>
    </vt:vector>
  </TitlesOfParts>
  <Company>University of Alberta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Nelson Amaral</dc:creator>
  <cp:lastModifiedBy>Jose Amaral</cp:lastModifiedBy>
  <cp:revision>10</cp:revision>
  <cp:lastPrinted>2018-03-02T16:33:27Z</cp:lastPrinted>
  <dcterms:created xsi:type="dcterms:W3CDTF">2015-12-22T14:15:55Z</dcterms:created>
  <dcterms:modified xsi:type="dcterms:W3CDTF">2018-03-02T20:26:48Z</dcterms:modified>
</cp:coreProperties>
</file>