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158540-1499-40D5-BC93-1080107AC02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PE"/>
        </a:p>
      </dgm:t>
    </dgm:pt>
    <dgm:pt modelId="{D9C7B4A5-B0FA-4052-8120-F171DFA59779}">
      <dgm:prSet phldrT="[Texto]"/>
      <dgm:spPr/>
      <dgm:t>
        <a:bodyPr/>
        <a:lstStyle/>
        <a:p>
          <a:r>
            <a:rPr lang="es-PE"/>
            <a:t>Innovacion SAC</a:t>
          </a:r>
        </a:p>
      </dgm:t>
    </dgm:pt>
    <dgm:pt modelId="{358EF518-BED9-4CF1-8860-5067232D7FC2}" type="parTrans" cxnId="{7E4402A9-773C-4DEC-B1BE-2AE08852D0AD}">
      <dgm:prSet/>
      <dgm:spPr/>
      <dgm:t>
        <a:bodyPr/>
        <a:lstStyle/>
        <a:p>
          <a:endParaRPr lang="es-PE"/>
        </a:p>
      </dgm:t>
    </dgm:pt>
    <dgm:pt modelId="{28A36FA6-20F5-431E-BD79-05EE4B3C9BFC}" type="sibTrans" cxnId="{7E4402A9-773C-4DEC-B1BE-2AE08852D0AD}">
      <dgm:prSet/>
      <dgm:spPr/>
      <dgm:t>
        <a:bodyPr/>
        <a:lstStyle/>
        <a:p>
          <a:endParaRPr lang="es-PE"/>
        </a:p>
      </dgm:t>
    </dgm:pt>
    <dgm:pt modelId="{20AF5127-C745-4B6B-A8A0-A81CABC3D7D8}">
      <dgm:prSet phldrT="[Texto]"/>
      <dgm:spPr/>
      <dgm:t>
        <a:bodyPr/>
        <a:lstStyle/>
        <a:p>
          <a:r>
            <a:rPr lang="es-PE"/>
            <a:t>Documentos</a:t>
          </a:r>
        </a:p>
      </dgm:t>
    </dgm:pt>
    <dgm:pt modelId="{FF8FA1AC-E7E6-49BE-B8BB-355A46A37B4B}" type="parTrans" cxnId="{B5668585-DFF9-4A42-A18D-12457A231546}">
      <dgm:prSet/>
      <dgm:spPr/>
      <dgm:t>
        <a:bodyPr/>
        <a:lstStyle/>
        <a:p>
          <a:endParaRPr lang="es-PE"/>
        </a:p>
      </dgm:t>
    </dgm:pt>
    <dgm:pt modelId="{34FE5363-E293-4753-9854-513ED009B7B8}" type="sibTrans" cxnId="{B5668585-DFF9-4A42-A18D-12457A231546}">
      <dgm:prSet/>
      <dgm:spPr/>
      <dgm:t>
        <a:bodyPr/>
        <a:lstStyle/>
        <a:p>
          <a:endParaRPr lang="es-PE"/>
        </a:p>
      </dgm:t>
    </dgm:pt>
    <dgm:pt modelId="{A7B3B6F7-61D3-4B84-83D0-EFEEDF5A3952}">
      <dgm:prSet phldrT="[Texto]"/>
      <dgm:spPr/>
      <dgm:t>
        <a:bodyPr/>
        <a:lstStyle/>
        <a:p>
          <a:r>
            <a:rPr lang="es-PE"/>
            <a:t>Librerias de Produccion</a:t>
          </a:r>
        </a:p>
      </dgm:t>
    </dgm:pt>
    <dgm:pt modelId="{68E6DC09-98A0-4EF3-907D-8FF3DF064A03}" type="parTrans" cxnId="{61D48387-F5CB-4DB8-8913-8E3F1CC49DBD}">
      <dgm:prSet/>
      <dgm:spPr/>
      <dgm:t>
        <a:bodyPr/>
        <a:lstStyle/>
        <a:p>
          <a:endParaRPr lang="es-PE"/>
        </a:p>
      </dgm:t>
    </dgm:pt>
    <dgm:pt modelId="{2C044CE5-4E33-41DB-98BC-63ED8E4ACA72}" type="sibTrans" cxnId="{61D48387-F5CB-4DB8-8913-8E3F1CC49DBD}">
      <dgm:prSet/>
      <dgm:spPr/>
      <dgm:t>
        <a:bodyPr/>
        <a:lstStyle/>
        <a:p>
          <a:endParaRPr lang="es-PE"/>
        </a:p>
      </dgm:t>
    </dgm:pt>
    <dgm:pt modelId="{99B8E108-7C14-44F4-964E-942400FD8EAE}">
      <dgm:prSet phldrT="[Texto]"/>
      <dgm:spPr/>
      <dgm:t>
        <a:bodyPr/>
        <a:lstStyle/>
        <a:p>
          <a:r>
            <a:rPr lang="es-PE"/>
            <a:t>Libreria Principal</a:t>
          </a:r>
        </a:p>
      </dgm:t>
    </dgm:pt>
    <dgm:pt modelId="{CCC398D6-EDC5-4FD5-A79C-45EB85ED412E}" type="parTrans" cxnId="{53D83F9A-95E3-4489-A713-5E41B0553DE3}">
      <dgm:prSet/>
      <dgm:spPr/>
      <dgm:t>
        <a:bodyPr/>
        <a:lstStyle/>
        <a:p>
          <a:endParaRPr lang="es-PE"/>
        </a:p>
      </dgm:t>
    </dgm:pt>
    <dgm:pt modelId="{812876CA-9041-4448-93B2-B810AB16AAE4}" type="sibTrans" cxnId="{53D83F9A-95E3-4489-A713-5E41B0553DE3}">
      <dgm:prSet/>
      <dgm:spPr/>
      <dgm:t>
        <a:bodyPr/>
        <a:lstStyle/>
        <a:p>
          <a:endParaRPr lang="es-PE"/>
        </a:p>
      </dgm:t>
    </dgm:pt>
    <dgm:pt modelId="{05D72BCA-7F1D-4876-84B8-9EA7053B98DC}">
      <dgm:prSet phldrT="[Texto]"/>
      <dgm:spPr/>
      <dgm:t>
        <a:bodyPr/>
        <a:lstStyle/>
        <a:p>
          <a:r>
            <a:rPr lang="es-PE"/>
            <a:t>Repositorio de Software</a:t>
          </a:r>
        </a:p>
      </dgm:t>
    </dgm:pt>
    <dgm:pt modelId="{DD147082-C17A-41EE-A379-11AE1325EEA3}" type="parTrans" cxnId="{A9A32847-CE93-4AA1-A6E1-5B90C0DD7B43}">
      <dgm:prSet/>
      <dgm:spPr/>
      <dgm:t>
        <a:bodyPr/>
        <a:lstStyle/>
        <a:p>
          <a:endParaRPr lang="es-PE"/>
        </a:p>
      </dgm:t>
    </dgm:pt>
    <dgm:pt modelId="{2AD5936D-CB3C-4886-BE4B-35A598DD9A6F}" type="sibTrans" cxnId="{A9A32847-CE93-4AA1-A6E1-5B90C0DD7B43}">
      <dgm:prSet/>
      <dgm:spPr/>
      <dgm:t>
        <a:bodyPr/>
        <a:lstStyle/>
        <a:p>
          <a:endParaRPr lang="es-PE"/>
        </a:p>
      </dgm:t>
    </dgm:pt>
    <dgm:pt modelId="{839F3943-5D89-4446-B262-88249A13A3AB}">
      <dgm:prSet phldrT="[Texto]"/>
      <dgm:spPr/>
      <dgm:t>
        <a:bodyPr/>
        <a:lstStyle/>
        <a:p>
          <a:r>
            <a:rPr lang="es-PE"/>
            <a:t>Formatos</a:t>
          </a:r>
        </a:p>
      </dgm:t>
    </dgm:pt>
    <dgm:pt modelId="{1AD659A6-5E61-4B61-9D2A-C0238385CEC5}" type="parTrans" cxnId="{AA726870-46F2-44BC-B25E-45588258DB7B}">
      <dgm:prSet/>
      <dgm:spPr/>
      <dgm:t>
        <a:bodyPr/>
        <a:lstStyle/>
        <a:p>
          <a:endParaRPr lang="es-PE"/>
        </a:p>
      </dgm:t>
    </dgm:pt>
    <dgm:pt modelId="{82C4D139-C1D1-4B66-8FEB-970DDAA30FA1}" type="sibTrans" cxnId="{AA726870-46F2-44BC-B25E-45588258DB7B}">
      <dgm:prSet/>
      <dgm:spPr/>
      <dgm:t>
        <a:bodyPr/>
        <a:lstStyle/>
        <a:p>
          <a:endParaRPr lang="es-PE"/>
        </a:p>
      </dgm:t>
    </dgm:pt>
    <dgm:pt modelId="{375C6F4F-B078-4910-8A15-9CB4485DC976}">
      <dgm:prSet phldrT="[Texto]"/>
      <dgm:spPr/>
      <dgm:t>
        <a:bodyPr/>
        <a:lstStyle/>
        <a:p>
          <a:r>
            <a:rPr lang="es-PE"/>
            <a:t>Politicas</a:t>
          </a:r>
        </a:p>
      </dgm:t>
    </dgm:pt>
    <dgm:pt modelId="{9BEF972A-F1E5-446B-9554-C9212AB8B8B6}" type="parTrans" cxnId="{6A538CE5-A3D3-4572-A770-EE8786A02EDA}">
      <dgm:prSet/>
      <dgm:spPr/>
      <dgm:t>
        <a:bodyPr/>
        <a:lstStyle/>
        <a:p>
          <a:endParaRPr lang="es-PE"/>
        </a:p>
      </dgm:t>
    </dgm:pt>
    <dgm:pt modelId="{B8CF9E18-B785-44DB-BA52-7011FD9C774A}" type="sibTrans" cxnId="{6A538CE5-A3D3-4572-A770-EE8786A02EDA}">
      <dgm:prSet/>
      <dgm:spPr/>
      <dgm:t>
        <a:bodyPr/>
        <a:lstStyle/>
        <a:p>
          <a:endParaRPr lang="es-PE"/>
        </a:p>
      </dgm:t>
    </dgm:pt>
    <dgm:pt modelId="{F311CCBA-E5D9-40B5-A057-51C735C00BC7}">
      <dgm:prSet phldrT="[Texto]"/>
      <dgm:spPr/>
      <dgm:t>
        <a:bodyPr/>
        <a:lstStyle/>
        <a:p>
          <a:r>
            <a:rPr lang="es-PE"/>
            <a:t>Solicitudes de Cambio</a:t>
          </a:r>
        </a:p>
      </dgm:t>
    </dgm:pt>
    <dgm:pt modelId="{CE8B5543-419B-4A7B-9608-16066F5BD2C1}" type="parTrans" cxnId="{3886623C-316C-4498-98E9-96B66079BF70}">
      <dgm:prSet/>
      <dgm:spPr/>
      <dgm:t>
        <a:bodyPr/>
        <a:lstStyle/>
        <a:p>
          <a:endParaRPr lang="es-PE"/>
        </a:p>
      </dgm:t>
    </dgm:pt>
    <dgm:pt modelId="{06492EDB-4153-4845-8311-F178AF52A1ED}" type="sibTrans" cxnId="{3886623C-316C-4498-98E9-96B66079BF70}">
      <dgm:prSet/>
      <dgm:spPr/>
      <dgm:t>
        <a:bodyPr/>
        <a:lstStyle/>
        <a:p>
          <a:endParaRPr lang="es-PE"/>
        </a:p>
      </dgm:t>
    </dgm:pt>
    <dgm:pt modelId="{03D32499-8DA0-4317-B59B-65C18C7B462A}">
      <dgm:prSet phldrT="[Texto]"/>
      <dgm:spPr/>
      <dgm:t>
        <a:bodyPr/>
        <a:lstStyle/>
        <a:p>
          <a:r>
            <a:rPr lang="es-PE"/>
            <a:t>Libreria de Soporte</a:t>
          </a:r>
        </a:p>
      </dgm:t>
    </dgm:pt>
    <dgm:pt modelId="{79E17403-2E73-45FC-97A0-0B9E3FB58AAE}" type="parTrans" cxnId="{759437EA-3BEA-4697-B4C3-C1347396536C}">
      <dgm:prSet/>
      <dgm:spPr/>
      <dgm:t>
        <a:bodyPr/>
        <a:lstStyle/>
        <a:p>
          <a:endParaRPr lang="es-PE"/>
        </a:p>
      </dgm:t>
    </dgm:pt>
    <dgm:pt modelId="{1811FD9A-9572-46ED-B371-7E74A87AD837}" type="sibTrans" cxnId="{759437EA-3BEA-4697-B4C3-C1347396536C}">
      <dgm:prSet/>
      <dgm:spPr/>
      <dgm:t>
        <a:bodyPr/>
        <a:lstStyle/>
        <a:p>
          <a:endParaRPr lang="es-PE"/>
        </a:p>
      </dgm:t>
    </dgm:pt>
    <dgm:pt modelId="{30F4ABA7-FDB5-4CDF-B125-2AEC84027E94}">
      <dgm:prSet phldrT="[Texto]"/>
      <dgm:spPr/>
      <dgm:t>
        <a:bodyPr/>
        <a:lstStyle/>
        <a:p>
          <a:r>
            <a:rPr lang="es-PE"/>
            <a:t>Libreria de Trabajo</a:t>
          </a:r>
        </a:p>
      </dgm:t>
    </dgm:pt>
    <dgm:pt modelId="{7703B1A6-49E4-41DB-9FFC-3F15001B57C3}" type="parTrans" cxnId="{999C120E-78BD-4CA4-820F-6883BF6E32B0}">
      <dgm:prSet/>
      <dgm:spPr/>
      <dgm:t>
        <a:bodyPr/>
        <a:lstStyle/>
        <a:p>
          <a:endParaRPr lang="es-PE"/>
        </a:p>
      </dgm:t>
    </dgm:pt>
    <dgm:pt modelId="{34B92580-8A7D-4C6E-B987-1CF634F45D5B}" type="sibTrans" cxnId="{999C120E-78BD-4CA4-820F-6883BF6E32B0}">
      <dgm:prSet/>
      <dgm:spPr/>
      <dgm:t>
        <a:bodyPr/>
        <a:lstStyle/>
        <a:p>
          <a:endParaRPr lang="es-PE"/>
        </a:p>
      </dgm:t>
    </dgm:pt>
    <dgm:pt modelId="{9B9DB400-7285-405A-AE13-0A6402715DA9}">
      <dgm:prSet phldrT="[Texto]"/>
      <dgm:spPr/>
      <dgm:t>
        <a:bodyPr/>
        <a:lstStyle/>
        <a:p>
          <a:r>
            <a:rPr lang="es-PE"/>
            <a:t>Proyectos</a:t>
          </a:r>
        </a:p>
      </dgm:t>
    </dgm:pt>
    <dgm:pt modelId="{E8A06768-27C5-47DA-847F-304A1E4C6A76}" type="parTrans" cxnId="{58055164-A7E4-40FE-A51B-C07B19C3CB53}">
      <dgm:prSet/>
      <dgm:spPr/>
      <dgm:t>
        <a:bodyPr/>
        <a:lstStyle/>
        <a:p>
          <a:endParaRPr lang="es-PE"/>
        </a:p>
      </dgm:t>
    </dgm:pt>
    <dgm:pt modelId="{417C8983-66AC-4CDB-AEAD-79DEFE0D726D}" type="sibTrans" cxnId="{58055164-A7E4-40FE-A51B-C07B19C3CB53}">
      <dgm:prSet/>
      <dgm:spPr/>
      <dgm:t>
        <a:bodyPr/>
        <a:lstStyle/>
        <a:p>
          <a:endParaRPr lang="es-PE"/>
        </a:p>
      </dgm:t>
    </dgm:pt>
    <dgm:pt modelId="{B25E764E-003D-47D9-A76C-9DAE2B7E5206}">
      <dgm:prSet phldrT="[Texto]"/>
      <dgm:spPr/>
      <dgm:t>
        <a:bodyPr/>
        <a:lstStyle/>
        <a:p>
          <a:r>
            <a:rPr lang="es-PE"/>
            <a:t>Proyectos</a:t>
          </a:r>
        </a:p>
      </dgm:t>
    </dgm:pt>
    <dgm:pt modelId="{D259B0C3-1EC8-4882-9D6B-EAC4CAD02665}" type="parTrans" cxnId="{035D85A4-7B7C-4D6F-B6DD-352940ACE15A}">
      <dgm:prSet/>
      <dgm:spPr/>
      <dgm:t>
        <a:bodyPr/>
        <a:lstStyle/>
        <a:p>
          <a:endParaRPr lang="es-PE"/>
        </a:p>
      </dgm:t>
    </dgm:pt>
    <dgm:pt modelId="{627E1513-9252-4705-8508-E6D950E3439D}" type="sibTrans" cxnId="{035D85A4-7B7C-4D6F-B6DD-352940ACE15A}">
      <dgm:prSet/>
      <dgm:spPr/>
      <dgm:t>
        <a:bodyPr/>
        <a:lstStyle/>
        <a:p>
          <a:endParaRPr lang="es-PE"/>
        </a:p>
      </dgm:t>
    </dgm:pt>
    <dgm:pt modelId="{2BF0AACD-DD2A-4600-B76A-F398DB70EA08}" type="pres">
      <dgm:prSet presAssocID="{4E158540-1499-40D5-BC93-1080107AC025}" presName="hierChild1" presStyleCnt="0">
        <dgm:presLayoutVars>
          <dgm:orgChart val="1"/>
          <dgm:chPref val="1"/>
          <dgm:dir/>
          <dgm:animOne val="branch"/>
          <dgm:animLvl val="lvl"/>
          <dgm:resizeHandles/>
        </dgm:presLayoutVars>
      </dgm:prSet>
      <dgm:spPr/>
      <dgm:t>
        <a:bodyPr/>
        <a:lstStyle/>
        <a:p>
          <a:endParaRPr lang="es-PE"/>
        </a:p>
      </dgm:t>
    </dgm:pt>
    <dgm:pt modelId="{577666CB-6C2D-4C18-B3E6-EC011406E995}" type="pres">
      <dgm:prSet presAssocID="{D9C7B4A5-B0FA-4052-8120-F171DFA59779}" presName="hierRoot1" presStyleCnt="0">
        <dgm:presLayoutVars>
          <dgm:hierBranch val="init"/>
        </dgm:presLayoutVars>
      </dgm:prSet>
      <dgm:spPr/>
    </dgm:pt>
    <dgm:pt modelId="{3DD5F41F-7422-434B-A0C1-749A8D886957}" type="pres">
      <dgm:prSet presAssocID="{D9C7B4A5-B0FA-4052-8120-F171DFA59779}" presName="rootComposite1" presStyleCnt="0"/>
      <dgm:spPr/>
    </dgm:pt>
    <dgm:pt modelId="{8A53AE8F-22DC-4E0D-AFD3-759CC7606653}" type="pres">
      <dgm:prSet presAssocID="{D9C7B4A5-B0FA-4052-8120-F171DFA59779}" presName="rootText1" presStyleLbl="node0" presStyleIdx="0" presStyleCnt="1">
        <dgm:presLayoutVars>
          <dgm:chPref val="3"/>
        </dgm:presLayoutVars>
      </dgm:prSet>
      <dgm:spPr/>
      <dgm:t>
        <a:bodyPr/>
        <a:lstStyle/>
        <a:p>
          <a:endParaRPr lang="es-PE"/>
        </a:p>
      </dgm:t>
    </dgm:pt>
    <dgm:pt modelId="{9274CECB-F814-4F47-BE02-29D9BA76AEA7}" type="pres">
      <dgm:prSet presAssocID="{D9C7B4A5-B0FA-4052-8120-F171DFA59779}" presName="rootConnector1" presStyleLbl="node1" presStyleIdx="0" presStyleCnt="0"/>
      <dgm:spPr/>
      <dgm:t>
        <a:bodyPr/>
        <a:lstStyle/>
        <a:p>
          <a:endParaRPr lang="es-PE"/>
        </a:p>
      </dgm:t>
    </dgm:pt>
    <dgm:pt modelId="{8C249A7E-8C6D-4D2D-95BB-E99511E8B7AC}" type="pres">
      <dgm:prSet presAssocID="{D9C7B4A5-B0FA-4052-8120-F171DFA59779}" presName="hierChild2" presStyleCnt="0"/>
      <dgm:spPr/>
    </dgm:pt>
    <dgm:pt modelId="{534EED15-C0FE-4833-96D3-933B375C2C2E}" type="pres">
      <dgm:prSet presAssocID="{FF8FA1AC-E7E6-49BE-B8BB-355A46A37B4B}" presName="Name37" presStyleLbl="parChTrans1D2" presStyleIdx="0" presStyleCnt="4"/>
      <dgm:spPr/>
      <dgm:t>
        <a:bodyPr/>
        <a:lstStyle/>
        <a:p>
          <a:endParaRPr lang="es-PE"/>
        </a:p>
      </dgm:t>
    </dgm:pt>
    <dgm:pt modelId="{82CBE565-C4F0-48C4-AED5-A2EBEB3190EF}" type="pres">
      <dgm:prSet presAssocID="{20AF5127-C745-4B6B-A8A0-A81CABC3D7D8}" presName="hierRoot2" presStyleCnt="0">
        <dgm:presLayoutVars>
          <dgm:hierBranch val="init"/>
        </dgm:presLayoutVars>
      </dgm:prSet>
      <dgm:spPr/>
    </dgm:pt>
    <dgm:pt modelId="{93CF8AF6-36FC-4706-9BA5-41FDFA3AEC32}" type="pres">
      <dgm:prSet presAssocID="{20AF5127-C745-4B6B-A8A0-A81CABC3D7D8}" presName="rootComposite" presStyleCnt="0"/>
      <dgm:spPr/>
    </dgm:pt>
    <dgm:pt modelId="{B7D8644F-F3D7-433E-8BF3-1D7DD8C99872}" type="pres">
      <dgm:prSet presAssocID="{20AF5127-C745-4B6B-A8A0-A81CABC3D7D8}" presName="rootText" presStyleLbl="node2" presStyleIdx="0" presStyleCnt="4">
        <dgm:presLayoutVars>
          <dgm:chPref val="3"/>
        </dgm:presLayoutVars>
      </dgm:prSet>
      <dgm:spPr/>
      <dgm:t>
        <a:bodyPr/>
        <a:lstStyle/>
        <a:p>
          <a:endParaRPr lang="es-PE"/>
        </a:p>
      </dgm:t>
    </dgm:pt>
    <dgm:pt modelId="{CECFA884-7875-427A-A399-B72EBD727781}" type="pres">
      <dgm:prSet presAssocID="{20AF5127-C745-4B6B-A8A0-A81CABC3D7D8}" presName="rootConnector" presStyleLbl="node2" presStyleIdx="0" presStyleCnt="4"/>
      <dgm:spPr/>
      <dgm:t>
        <a:bodyPr/>
        <a:lstStyle/>
        <a:p>
          <a:endParaRPr lang="es-PE"/>
        </a:p>
      </dgm:t>
    </dgm:pt>
    <dgm:pt modelId="{02903230-7132-4E05-B599-4FCD013B20D3}" type="pres">
      <dgm:prSet presAssocID="{20AF5127-C745-4B6B-A8A0-A81CABC3D7D8}" presName="hierChild4" presStyleCnt="0"/>
      <dgm:spPr/>
    </dgm:pt>
    <dgm:pt modelId="{FE499601-91D3-4068-9B90-BFCBE94814BE}" type="pres">
      <dgm:prSet presAssocID="{1AD659A6-5E61-4B61-9D2A-C0238385CEC5}" presName="Name37" presStyleLbl="parChTrans1D3" presStyleIdx="0" presStyleCnt="6"/>
      <dgm:spPr/>
      <dgm:t>
        <a:bodyPr/>
        <a:lstStyle/>
        <a:p>
          <a:endParaRPr lang="es-PE"/>
        </a:p>
      </dgm:t>
    </dgm:pt>
    <dgm:pt modelId="{97E4AAED-6923-468D-8754-8C5400AEA705}" type="pres">
      <dgm:prSet presAssocID="{839F3943-5D89-4446-B262-88249A13A3AB}" presName="hierRoot2" presStyleCnt="0">
        <dgm:presLayoutVars>
          <dgm:hierBranch val="init"/>
        </dgm:presLayoutVars>
      </dgm:prSet>
      <dgm:spPr/>
    </dgm:pt>
    <dgm:pt modelId="{4E15EFEC-04A6-4F4C-AB75-95ED54887456}" type="pres">
      <dgm:prSet presAssocID="{839F3943-5D89-4446-B262-88249A13A3AB}" presName="rootComposite" presStyleCnt="0"/>
      <dgm:spPr/>
    </dgm:pt>
    <dgm:pt modelId="{F20D1467-E941-42D2-A53B-D9E216583F5D}" type="pres">
      <dgm:prSet presAssocID="{839F3943-5D89-4446-B262-88249A13A3AB}" presName="rootText" presStyleLbl="node3" presStyleIdx="0" presStyleCnt="6">
        <dgm:presLayoutVars>
          <dgm:chPref val="3"/>
        </dgm:presLayoutVars>
      </dgm:prSet>
      <dgm:spPr/>
      <dgm:t>
        <a:bodyPr/>
        <a:lstStyle/>
        <a:p>
          <a:endParaRPr lang="es-PE"/>
        </a:p>
      </dgm:t>
    </dgm:pt>
    <dgm:pt modelId="{9ED75BF7-457D-4CDF-B844-D1DA3C59AF7B}" type="pres">
      <dgm:prSet presAssocID="{839F3943-5D89-4446-B262-88249A13A3AB}" presName="rootConnector" presStyleLbl="node3" presStyleIdx="0" presStyleCnt="6"/>
      <dgm:spPr/>
      <dgm:t>
        <a:bodyPr/>
        <a:lstStyle/>
        <a:p>
          <a:endParaRPr lang="es-PE"/>
        </a:p>
      </dgm:t>
    </dgm:pt>
    <dgm:pt modelId="{7FF7AD1A-88FD-4E2A-B0C4-3EB386117756}" type="pres">
      <dgm:prSet presAssocID="{839F3943-5D89-4446-B262-88249A13A3AB}" presName="hierChild4" presStyleCnt="0"/>
      <dgm:spPr/>
    </dgm:pt>
    <dgm:pt modelId="{E08672DD-65A0-4A6D-8370-D54F88A504BA}" type="pres">
      <dgm:prSet presAssocID="{839F3943-5D89-4446-B262-88249A13A3AB}" presName="hierChild5" presStyleCnt="0"/>
      <dgm:spPr/>
    </dgm:pt>
    <dgm:pt modelId="{11FE1CBF-2CB7-4031-8436-C3504215CB69}" type="pres">
      <dgm:prSet presAssocID="{9BEF972A-F1E5-446B-9554-C9212AB8B8B6}" presName="Name37" presStyleLbl="parChTrans1D3" presStyleIdx="1" presStyleCnt="6"/>
      <dgm:spPr/>
      <dgm:t>
        <a:bodyPr/>
        <a:lstStyle/>
        <a:p>
          <a:endParaRPr lang="es-PE"/>
        </a:p>
      </dgm:t>
    </dgm:pt>
    <dgm:pt modelId="{1A17842D-A1EC-407C-AB62-1A0BBD85422F}" type="pres">
      <dgm:prSet presAssocID="{375C6F4F-B078-4910-8A15-9CB4485DC976}" presName="hierRoot2" presStyleCnt="0">
        <dgm:presLayoutVars>
          <dgm:hierBranch val="init"/>
        </dgm:presLayoutVars>
      </dgm:prSet>
      <dgm:spPr/>
    </dgm:pt>
    <dgm:pt modelId="{8C73C41A-22F1-4112-A1A6-4D3CE0A426FA}" type="pres">
      <dgm:prSet presAssocID="{375C6F4F-B078-4910-8A15-9CB4485DC976}" presName="rootComposite" presStyleCnt="0"/>
      <dgm:spPr/>
    </dgm:pt>
    <dgm:pt modelId="{C9F1CEB9-AB9A-414D-9E08-D336B4FC5EC8}" type="pres">
      <dgm:prSet presAssocID="{375C6F4F-B078-4910-8A15-9CB4485DC976}" presName="rootText" presStyleLbl="node3" presStyleIdx="1" presStyleCnt="6">
        <dgm:presLayoutVars>
          <dgm:chPref val="3"/>
        </dgm:presLayoutVars>
      </dgm:prSet>
      <dgm:spPr/>
      <dgm:t>
        <a:bodyPr/>
        <a:lstStyle/>
        <a:p>
          <a:endParaRPr lang="es-PE"/>
        </a:p>
      </dgm:t>
    </dgm:pt>
    <dgm:pt modelId="{CEDBC27E-D5D3-4BD2-B36F-5BAD86CF8520}" type="pres">
      <dgm:prSet presAssocID="{375C6F4F-B078-4910-8A15-9CB4485DC976}" presName="rootConnector" presStyleLbl="node3" presStyleIdx="1" presStyleCnt="6"/>
      <dgm:spPr/>
      <dgm:t>
        <a:bodyPr/>
        <a:lstStyle/>
        <a:p>
          <a:endParaRPr lang="es-PE"/>
        </a:p>
      </dgm:t>
    </dgm:pt>
    <dgm:pt modelId="{9522CCB1-D0A5-4095-BEED-703259B92BA2}" type="pres">
      <dgm:prSet presAssocID="{375C6F4F-B078-4910-8A15-9CB4485DC976}" presName="hierChild4" presStyleCnt="0"/>
      <dgm:spPr/>
    </dgm:pt>
    <dgm:pt modelId="{2F4538FA-66B8-4216-976A-A89F8C719B18}" type="pres">
      <dgm:prSet presAssocID="{375C6F4F-B078-4910-8A15-9CB4485DC976}" presName="hierChild5" presStyleCnt="0"/>
      <dgm:spPr/>
    </dgm:pt>
    <dgm:pt modelId="{67C92582-CF49-4071-AECD-8B2E62B7366E}" type="pres">
      <dgm:prSet presAssocID="{CE8B5543-419B-4A7B-9608-16066F5BD2C1}" presName="Name37" presStyleLbl="parChTrans1D3" presStyleIdx="2" presStyleCnt="6"/>
      <dgm:spPr/>
      <dgm:t>
        <a:bodyPr/>
        <a:lstStyle/>
        <a:p>
          <a:endParaRPr lang="es-PE"/>
        </a:p>
      </dgm:t>
    </dgm:pt>
    <dgm:pt modelId="{15EBB49F-6051-4166-AD86-B6FF596CED38}" type="pres">
      <dgm:prSet presAssocID="{F311CCBA-E5D9-40B5-A057-51C735C00BC7}" presName="hierRoot2" presStyleCnt="0">
        <dgm:presLayoutVars>
          <dgm:hierBranch val="init"/>
        </dgm:presLayoutVars>
      </dgm:prSet>
      <dgm:spPr/>
    </dgm:pt>
    <dgm:pt modelId="{E9E10359-5575-4397-8A27-A77FBC8224C5}" type="pres">
      <dgm:prSet presAssocID="{F311CCBA-E5D9-40B5-A057-51C735C00BC7}" presName="rootComposite" presStyleCnt="0"/>
      <dgm:spPr/>
    </dgm:pt>
    <dgm:pt modelId="{5B859EF7-8F73-49F3-8661-59FF23D9A644}" type="pres">
      <dgm:prSet presAssocID="{F311CCBA-E5D9-40B5-A057-51C735C00BC7}" presName="rootText" presStyleLbl="node3" presStyleIdx="2" presStyleCnt="6">
        <dgm:presLayoutVars>
          <dgm:chPref val="3"/>
        </dgm:presLayoutVars>
      </dgm:prSet>
      <dgm:spPr/>
      <dgm:t>
        <a:bodyPr/>
        <a:lstStyle/>
        <a:p>
          <a:endParaRPr lang="es-PE"/>
        </a:p>
      </dgm:t>
    </dgm:pt>
    <dgm:pt modelId="{124333C0-08B6-4FEB-8528-122AF03CFAAD}" type="pres">
      <dgm:prSet presAssocID="{F311CCBA-E5D9-40B5-A057-51C735C00BC7}" presName="rootConnector" presStyleLbl="node3" presStyleIdx="2" presStyleCnt="6"/>
      <dgm:spPr/>
      <dgm:t>
        <a:bodyPr/>
        <a:lstStyle/>
        <a:p>
          <a:endParaRPr lang="es-PE"/>
        </a:p>
      </dgm:t>
    </dgm:pt>
    <dgm:pt modelId="{8CA6ABF7-FD9D-4131-9193-3110B8EFFD2C}" type="pres">
      <dgm:prSet presAssocID="{F311CCBA-E5D9-40B5-A057-51C735C00BC7}" presName="hierChild4" presStyleCnt="0"/>
      <dgm:spPr/>
    </dgm:pt>
    <dgm:pt modelId="{9A99F518-1438-436F-ABE5-07A37A67AB12}" type="pres">
      <dgm:prSet presAssocID="{F311CCBA-E5D9-40B5-A057-51C735C00BC7}" presName="hierChild5" presStyleCnt="0"/>
      <dgm:spPr/>
    </dgm:pt>
    <dgm:pt modelId="{C89FD5F2-1320-485D-ABF1-356FAC6FB585}" type="pres">
      <dgm:prSet presAssocID="{20AF5127-C745-4B6B-A8A0-A81CABC3D7D8}" presName="hierChild5" presStyleCnt="0"/>
      <dgm:spPr/>
    </dgm:pt>
    <dgm:pt modelId="{B1E2BACE-39A2-4C72-A3C1-0DD82EF3BC40}" type="pres">
      <dgm:prSet presAssocID="{68E6DC09-98A0-4EF3-907D-8FF3DF064A03}" presName="Name37" presStyleLbl="parChTrans1D2" presStyleIdx="1" presStyleCnt="4"/>
      <dgm:spPr/>
      <dgm:t>
        <a:bodyPr/>
        <a:lstStyle/>
        <a:p>
          <a:endParaRPr lang="es-PE"/>
        </a:p>
      </dgm:t>
    </dgm:pt>
    <dgm:pt modelId="{6B7ED3D1-A676-4247-A748-42F1960072FB}" type="pres">
      <dgm:prSet presAssocID="{A7B3B6F7-61D3-4B84-83D0-EFEEDF5A3952}" presName="hierRoot2" presStyleCnt="0">
        <dgm:presLayoutVars>
          <dgm:hierBranch val="init"/>
        </dgm:presLayoutVars>
      </dgm:prSet>
      <dgm:spPr/>
    </dgm:pt>
    <dgm:pt modelId="{AE1F045A-8A82-4C1B-B765-D9180D82C840}" type="pres">
      <dgm:prSet presAssocID="{A7B3B6F7-61D3-4B84-83D0-EFEEDF5A3952}" presName="rootComposite" presStyleCnt="0"/>
      <dgm:spPr/>
    </dgm:pt>
    <dgm:pt modelId="{EDBC6CDB-2939-45A7-AADA-B48A8DDE1030}" type="pres">
      <dgm:prSet presAssocID="{A7B3B6F7-61D3-4B84-83D0-EFEEDF5A3952}" presName="rootText" presStyleLbl="node2" presStyleIdx="1" presStyleCnt="4">
        <dgm:presLayoutVars>
          <dgm:chPref val="3"/>
        </dgm:presLayoutVars>
      </dgm:prSet>
      <dgm:spPr/>
      <dgm:t>
        <a:bodyPr/>
        <a:lstStyle/>
        <a:p>
          <a:endParaRPr lang="es-PE"/>
        </a:p>
      </dgm:t>
    </dgm:pt>
    <dgm:pt modelId="{2EAEC946-32FD-4F1B-8276-2712DAFA2579}" type="pres">
      <dgm:prSet presAssocID="{A7B3B6F7-61D3-4B84-83D0-EFEEDF5A3952}" presName="rootConnector" presStyleLbl="node2" presStyleIdx="1" presStyleCnt="4"/>
      <dgm:spPr/>
      <dgm:t>
        <a:bodyPr/>
        <a:lstStyle/>
        <a:p>
          <a:endParaRPr lang="es-PE"/>
        </a:p>
      </dgm:t>
    </dgm:pt>
    <dgm:pt modelId="{70519208-4EC7-4F7D-9577-B7B3569C6CE7}" type="pres">
      <dgm:prSet presAssocID="{A7B3B6F7-61D3-4B84-83D0-EFEEDF5A3952}" presName="hierChild4" presStyleCnt="0"/>
      <dgm:spPr/>
    </dgm:pt>
    <dgm:pt modelId="{7E90716E-BB45-42BB-91EB-0805246CD2A1}" type="pres">
      <dgm:prSet presAssocID="{79E17403-2E73-45FC-97A0-0B9E3FB58AAE}" presName="Name37" presStyleLbl="parChTrans1D3" presStyleIdx="3" presStyleCnt="6"/>
      <dgm:spPr/>
      <dgm:t>
        <a:bodyPr/>
        <a:lstStyle/>
        <a:p>
          <a:endParaRPr lang="es-PE"/>
        </a:p>
      </dgm:t>
    </dgm:pt>
    <dgm:pt modelId="{0112D6AB-FA81-4701-96B4-E63560516A19}" type="pres">
      <dgm:prSet presAssocID="{03D32499-8DA0-4317-B59B-65C18C7B462A}" presName="hierRoot2" presStyleCnt="0">
        <dgm:presLayoutVars>
          <dgm:hierBranch val="init"/>
        </dgm:presLayoutVars>
      </dgm:prSet>
      <dgm:spPr/>
    </dgm:pt>
    <dgm:pt modelId="{2840E2F1-04CC-4AA7-BD54-61E5DDDE0F99}" type="pres">
      <dgm:prSet presAssocID="{03D32499-8DA0-4317-B59B-65C18C7B462A}" presName="rootComposite" presStyleCnt="0"/>
      <dgm:spPr/>
    </dgm:pt>
    <dgm:pt modelId="{66453836-2291-4275-A576-73970BA806E4}" type="pres">
      <dgm:prSet presAssocID="{03D32499-8DA0-4317-B59B-65C18C7B462A}" presName="rootText" presStyleLbl="node3" presStyleIdx="3" presStyleCnt="6">
        <dgm:presLayoutVars>
          <dgm:chPref val="3"/>
        </dgm:presLayoutVars>
      </dgm:prSet>
      <dgm:spPr/>
      <dgm:t>
        <a:bodyPr/>
        <a:lstStyle/>
        <a:p>
          <a:endParaRPr lang="es-PE"/>
        </a:p>
      </dgm:t>
    </dgm:pt>
    <dgm:pt modelId="{EC68DCB6-9EE1-4C2D-985A-E71F44800F0F}" type="pres">
      <dgm:prSet presAssocID="{03D32499-8DA0-4317-B59B-65C18C7B462A}" presName="rootConnector" presStyleLbl="node3" presStyleIdx="3" presStyleCnt="6"/>
      <dgm:spPr/>
      <dgm:t>
        <a:bodyPr/>
        <a:lstStyle/>
        <a:p>
          <a:endParaRPr lang="es-PE"/>
        </a:p>
      </dgm:t>
    </dgm:pt>
    <dgm:pt modelId="{7BFA64EF-27D9-48B8-9348-A5016B3E27CB}" type="pres">
      <dgm:prSet presAssocID="{03D32499-8DA0-4317-B59B-65C18C7B462A}" presName="hierChild4" presStyleCnt="0"/>
      <dgm:spPr/>
    </dgm:pt>
    <dgm:pt modelId="{6505CE26-3218-4DED-89E8-B78B1881EAC5}" type="pres">
      <dgm:prSet presAssocID="{03D32499-8DA0-4317-B59B-65C18C7B462A}" presName="hierChild5" presStyleCnt="0"/>
      <dgm:spPr/>
    </dgm:pt>
    <dgm:pt modelId="{E511D99B-6583-480D-9631-CCD56202EAD6}" type="pres">
      <dgm:prSet presAssocID="{7703B1A6-49E4-41DB-9FFC-3F15001B57C3}" presName="Name37" presStyleLbl="parChTrans1D3" presStyleIdx="4" presStyleCnt="6"/>
      <dgm:spPr/>
      <dgm:t>
        <a:bodyPr/>
        <a:lstStyle/>
        <a:p>
          <a:endParaRPr lang="es-PE"/>
        </a:p>
      </dgm:t>
    </dgm:pt>
    <dgm:pt modelId="{B1C6AE4A-F0BA-4289-B95C-1BA40377AE3D}" type="pres">
      <dgm:prSet presAssocID="{30F4ABA7-FDB5-4CDF-B125-2AEC84027E94}" presName="hierRoot2" presStyleCnt="0">
        <dgm:presLayoutVars>
          <dgm:hierBranch val="init"/>
        </dgm:presLayoutVars>
      </dgm:prSet>
      <dgm:spPr/>
    </dgm:pt>
    <dgm:pt modelId="{E108474F-DA16-414C-AABC-52FD9F4C9D68}" type="pres">
      <dgm:prSet presAssocID="{30F4ABA7-FDB5-4CDF-B125-2AEC84027E94}" presName="rootComposite" presStyleCnt="0"/>
      <dgm:spPr/>
    </dgm:pt>
    <dgm:pt modelId="{050A0A7B-6714-49FD-B3BE-3B1F986CFB61}" type="pres">
      <dgm:prSet presAssocID="{30F4ABA7-FDB5-4CDF-B125-2AEC84027E94}" presName="rootText" presStyleLbl="node3" presStyleIdx="4" presStyleCnt="6">
        <dgm:presLayoutVars>
          <dgm:chPref val="3"/>
        </dgm:presLayoutVars>
      </dgm:prSet>
      <dgm:spPr/>
      <dgm:t>
        <a:bodyPr/>
        <a:lstStyle/>
        <a:p>
          <a:endParaRPr lang="es-PE"/>
        </a:p>
      </dgm:t>
    </dgm:pt>
    <dgm:pt modelId="{0B51B7CD-BE7A-4864-8B85-3FF3BFE6FA56}" type="pres">
      <dgm:prSet presAssocID="{30F4ABA7-FDB5-4CDF-B125-2AEC84027E94}" presName="rootConnector" presStyleLbl="node3" presStyleIdx="4" presStyleCnt="6"/>
      <dgm:spPr/>
      <dgm:t>
        <a:bodyPr/>
        <a:lstStyle/>
        <a:p>
          <a:endParaRPr lang="es-PE"/>
        </a:p>
      </dgm:t>
    </dgm:pt>
    <dgm:pt modelId="{C2AD3EA3-9014-46AA-BAE8-C5C7AD54009D}" type="pres">
      <dgm:prSet presAssocID="{30F4ABA7-FDB5-4CDF-B125-2AEC84027E94}" presName="hierChild4" presStyleCnt="0"/>
      <dgm:spPr/>
    </dgm:pt>
    <dgm:pt modelId="{4DDFC2DE-53AA-4962-B8DF-1B9FDA0D929C}" type="pres">
      <dgm:prSet presAssocID="{E8A06768-27C5-47DA-847F-304A1E4C6A76}" presName="Name37" presStyleLbl="parChTrans1D4" presStyleIdx="0" presStyleCnt="1"/>
      <dgm:spPr/>
      <dgm:t>
        <a:bodyPr/>
        <a:lstStyle/>
        <a:p>
          <a:endParaRPr lang="es-PE"/>
        </a:p>
      </dgm:t>
    </dgm:pt>
    <dgm:pt modelId="{1758E503-9BFF-467F-9228-0CA5942C39F4}" type="pres">
      <dgm:prSet presAssocID="{9B9DB400-7285-405A-AE13-0A6402715DA9}" presName="hierRoot2" presStyleCnt="0">
        <dgm:presLayoutVars>
          <dgm:hierBranch val="init"/>
        </dgm:presLayoutVars>
      </dgm:prSet>
      <dgm:spPr/>
    </dgm:pt>
    <dgm:pt modelId="{A578562D-6346-44A6-B415-DE359F741B3B}" type="pres">
      <dgm:prSet presAssocID="{9B9DB400-7285-405A-AE13-0A6402715DA9}" presName="rootComposite" presStyleCnt="0"/>
      <dgm:spPr/>
    </dgm:pt>
    <dgm:pt modelId="{B6747F2A-1C55-4B89-9D32-7D1473C5D57B}" type="pres">
      <dgm:prSet presAssocID="{9B9DB400-7285-405A-AE13-0A6402715DA9}" presName="rootText" presStyleLbl="node4" presStyleIdx="0" presStyleCnt="1">
        <dgm:presLayoutVars>
          <dgm:chPref val="3"/>
        </dgm:presLayoutVars>
      </dgm:prSet>
      <dgm:spPr/>
      <dgm:t>
        <a:bodyPr/>
        <a:lstStyle/>
        <a:p>
          <a:endParaRPr lang="es-PE"/>
        </a:p>
      </dgm:t>
    </dgm:pt>
    <dgm:pt modelId="{B6223BDC-9AEF-4C8E-B9DF-343BB687D216}" type="pres">
      <dgm:prSet presAssocID="{9B9DB400-7285-405A-AE13-0A6402715DA9}" presName="rootConnector" presStyleLbl="node4" presStyleIdx="0" presStyleCnt="1"/>
      <dgm:spPr/>
      <dgm:t>
        <a:bodyPr/>
        <a:lstStyle/>
        <a:p>
          <a:endParaRPr lang="es-PE"/>
        </a:p>
      </dgm:t>
    </dgm:pt>
    <dgm:pt modelId="{5DEBEB13-9AF5-4CD4-AE8A-E2B4783DE074}" type="pres">
      <dgm:prSet presAssocID="{9B9DB400-7285-405A-AE13-0A6402715DA9}" presName="hierChild4" presStyleCnt="0"/>
      <dgm:spPr/>
    </dgm:pt>
    <dgm:pt modelId="{63C4D3C0-9B2C-430D-8EE7-A78272DA4B2E}" type="pres">
      <dgm:prSet presAssocID="{9B9DB400-7285-405A-AE13-0A6402715DA9}" presName="hierChild5" presStyleCnt="0"/>
      <dgm:spPr/>
    </dgm:pt>
    <dgm:pt modelId="{C1C35779-5870-4C7A-80E0-C3ED95FE43D6}" type="pres">
      <dgm:prSet presAssocID="{30F4ABA7-FDB5-4CDF-B125-2AEC84027E94}" presName="hierChild5" presStyleCnt="0"/>
      <dgm:spPr/>
    </dgm:pt>
    <dgm:pt modelId="{20C9E391-D2F8-4A50-8CFE-130A0B5D4F45}" type="pres">
      <dgm:prSet presAssocID="{A7B3B6F7-61D3-4B84-83D0-EFEEDF5A3952}" presName="hierChild5" presStyleCnt="0"/>
      <dgm:spPr/>
    </dgm:pt>
    <dgm:pt modelId="{82951BFA-D525-4177-8C47-5A089AFA2577}" type="pres">
      <dgm:prSet presAssocID="{CCC398D6-EDC5-4FD5-A79C-45EB85ED412E}" presName="Name37" presStyleLbl="parChTrans1D2" presStyleIdx="2" presStyleCnt="4"/>
      <dgm:spPr/>
      <dgm:t>
        <a:bodyPr/>
        <a:lstStyle/>
        <a:p>
          <a:endParaRPr lang="es-PE"/>
        </a:p>
      </dgm:t>
    </dgm:pt>
    <dgm:pt modelId="{E9F56B08-3943-49FA-ACE5-ECD1DFAD2C12}" type="pres">
      <dgm:prSet presAssocID="{99B8E108-7C14-44F4-964E-942400FD8EAE}" presName="hierRoot2" presStyleCnt="0">
        <dgm:presLayoutVars>
          <dgm:hierBranch val="init"/>
        </dgm:presLayoutVars>
      </dgm:prSet>
      <dgm:spPr/>
    </dgm:pt>
    <dgm:pt modelId="{3D842541-99AC-49EE-A69D-5643EC8CB117}" type="pres">
      <dgm:prSet presAssocID="{99B8E108-7C14-44F4-964E-942400FD8EAE}" presName="rootComposite" presStyleCnt="0"/>
      <dgm:spPr/>
    </dgm:pt>
    <dgm:pt modelId="{2067BF6A-F383-473F-81D0-B6262E22FB77}" type="pres">
      <dgm:prSet presAssocID="{99B8E108-7C14-44F4-964E-942400FD8EAE}" presName="rootText" presStyleLbl="node2" presStyleIdx="2" presStyleCnt="4">
        <dgm:presLayoutVars>
          <dgm:chPref val="3"/>
        </dgm:presLayoutVars>
      </dgm:prSet>
      <dgm:spPr/>
      <dgm:t>
        <a:bodyPr/>
        <a:lstStyle/>
        <a:p>
          <a:endParaRPr lang="es-PE"/>
        </a:p>
      </dgm:t>
    </dgm:pt>
    <dgm:pt modelId="{A62C5AC2-2281-402E-A767-9628FFB50AEA}" type="pres">
      <dgm:prSet presAssocID="{99B8E108-7C14-44F4-964E-942400FD8EAE}" presName="rootConnector" presStyleLbl="node2" presStyleIdx="2" presStyleCnt="4"/>
      <dgm:spPr/>
      <dgm:t>
        <a:bodyPr/>
        <a:lstStyle/>
        <a:p>
          <a:endParaRPr lang="es-PE"/>
        </a:p>
      </dgm:t>
    </dgm:pt>
    <dgm:pt modelId="{51909ED5-E0F1-4BBF-A102-1AA78F6EFF6F}" type="pres">
      <dgm:prSet presAssocID="{99B8E108-7C14-44F4-964E-942400FD8EAE}" presName="hierChild4" presStyleCnt="0"/>
      <dgm:spPr/>
    </dgm:pt>
    <dgm:pt modelId="{EA525DE1-58BC-4F96-A51C-5E10718AC24D}" type="pres">
      <dgm:prSet presAssocID="{99B8E108-7C14-44F4-964E-942400FD8EAE}" presName="hierChild5" presStyleCnt="0"/>
      <dgm:spPr/>
    </dgm:pt>
    <dgm:pt modelId="{267E9214-4A7D-40E4-B1BF-9DE9319ECDC0}" type="pres">
      <dgm:prSet presAssocID="{DD147082-C17A-41EE-A379-11AE1325EEA3}" presName="Name37" presStyleLbl="parChTrans1D2" presStyleIdx="3" presStyleCnt="4"/>
      <dgm:spPr/>
      <dgm:t>
        <a:bodyPr/>
        <a:lstStyle/>
        <a:p>
          <a:endParaRPr lang="es-PE"/>
        </a:p>
      </dgm:t>
    </dgm:pt>
    <dgm:pt modelId="{136C8CBF-A252-4F67-9A0F-4C8029F18086}" type="pres">
      <dgm:prSet presAssocID="{05D72BCA-7F1D-4876-84B8-9EA7053B98DC}" presName="hierRoot2" presStyleCnt="0">
        <dgm:presLayoutVars>
          <dgm:hierBranch val="init"/>
        </dgm:presLayoutVars>
      </dgm:prSet>
      <dgm:spPr/>
    </dgm:pt>
    <dgm:pt modelId="{07D9A3B5-001B-4923-9D8D-C0EEAB811131}" type="pres">
      <dgm:prSet presAssocID="{05D72BCA-7F1D-4876-84B8-9EA7053B98DC}" presName="rootComposite" presStyleCnt="0"/>
      <dgm:spPr/>
    </dgm:pt>
    <dgm:pt modelId="{10509F37-42B2-4704-9891-FA37C2254851}" type="pres">
      <dgm:prSet presAssocID="{05D72BCA-7F1D-4876-84B8-9EA7053B98DC}" presName="rootText" presStyleLbl="node2" presStyleIdx="3" presStyleCnt="4">
        <dgm:presLayoutVars>
          <dgm:chPref val="3"/>
        </dgm:presLayoutVars>
      </dgm:prSet>
      <dgm:spPr/>
      <dgm:t>
        <a:bodyPr/>
        <a:lstStyle/>
        <a:p>
          <a:endParaRPr lang="es-PE"/>
        </a:p>
      </dgm:t>
    </dgm:pt>
    <dgm:pt modelId="{96B560DD-0A30-437E-A854-4EF9E5F77D95}" type="pres">
      <dgm:prSet presAssocID="{05D72BCA-7F1D-4876-84B8-9EA7053B98DC}" presName="rootConnector" presStyleLbl="node2" presStyleIdx="3" presStyleCnt="4"/>
      <dgm:spPr/>
      <dgm:t>
        <a:bodyPr/>
        <a:lstStyle/>
        <a:p>
          <a:endParaRPr lang="es-PE"/>
        </a:p>
      </dgm:t>
    </dgm:pt>
    <dgm:pt modelId="{A1B6A83F-9C8F-408E-915B-E24DFA318855}" type="pres">
      <dgm:prSet presAssocID="{05D72BCA-7F1D-4876-84B8-9EA7053B98DC}" presName="hierChild4" presStyleCnt="0"/>
      <dgm:spPr/>
    </dgm:pt>
    <dgm:pt modelId="{2EAE1F37-95BE-4BE6-8A7D-0F7BBA7BD27A}" type="pres">
      <dgm:prSet presAssocID="{D259B0C3-1EC8-4882-9D6B-EAC4CAD02665}" presName="Name37" presStyleLbl="parChTrans1D3" presStyleIdx="5" presStyleCnt="6"/>
      <dgm:spPr/>
      <dgm:t>
        <a:bodyPr/>
        <a:lstStyle/>
        <a:p>
          <a:endParaRPr lang="es-PE"/>
        </a:p>
      </dgm:t>
    </dgm:pt>
    <dgm:pt modelId="{6EFE395E-1B0B-4113-B5B8-72D607E0BE2E}" type="pres">
      <dgm:prSet presAssocID="{B25E764E-003D-47D9-A76C-9DAE2B7E5206}" presName="hierRoot2" presStyleCnt="0">
        <dgm:presLayoutVars>
          <dgm:hierBranch val="init"/>
        </dgm:presLayoutVars>
      </dgm:prSet>
      <dgm:spPr/>
    </dgm:pt>
    <dgm:pt modelId="{2C8F24EC-D774-4E5B-B91E-D1E51FDB6718}" type="pres">
      <dgm:prSet presAssocID="{B25E764E-003D-47D9-A76C-9DAE2B7E5206}" presName="rootComposite" presStyleCnt="0"/>
      <dgm:spPr/>
    </dgm:pt>
    <dgm:pt modelId="{1AFE13FC-2CCB-4192-8DCE-5B7C91A4C47C}" type="pres">
      <dgm:prSet presAssocID="{B25E764E-003D-47D9-A76C-9DAE2B7E5206}" presName="rootText" presStyleLbl="node3" presStyleIdx="5" presStyleCnt="6">
        <dgm:presLayoutVars>
          <dgm:chPref val="3"/>
        </dgm:presLayoutVars>
      </dgm:prSet>
      <dgm:spPr/>
      <dgm:t>
        <a:bodyPr/>
        <a:lstStyle/>
        <a:p>
          <a:endParaRPr lang="es-PE"/>
        </a:p>
      </dgm:t>
    </dgm:pt>
    <dgm:pt modelId="{588FAE6D-2AEB-47BC-ABBE-910D6FCFBB81}" type="pres">
      <dgm:prSet presAssocID="{B25E764E-003D-47D9-A76C-9DAE2B7E5206}" presName="rootConnector" presStyleLbl="node3" presStyleIdx="5" presStyleCnt="6"/>
      <dgm:spPr/>
      <dgm:t>
        <a:bodyPr/>
        <a:lstStyle/>
        <a:p>
          <a:endParaRPr lang="es-PE"/>
        </a:p>
      </dgm:t>
    </dgm:pt>
    <dgm:pt modelId="{78B1B61A-7AE2-4278-8481-6A8FA8F8C427}" type="pres">
      <dgm:prSet presAssocID="{B25E764E-003D-47D9-A76C-9DAE2B7E5206}" presName="hierChild4" presStyleCnt="0"/>
      <dgm:spPr/>
    </dgm:pt>
    <dgm:pt modelId="{59F65713-508D-4619-8B09-64048A7D3720}" type="pres">
      <dgm:prSet presAssocID="{B25E764E-003D-47D9-A76C-9DAE2B7E5206}" presName="hierChild5" presStyleCnt="0"/>
      <dgm:spPr/>
    </dgm:pt>
    <dgm:pt modelId="{A9A39D0D-7DBC-437F-BFAB-05F990C9D1F5}" type="pres">
      <dgm:prSet presAssocID="{05D72BCA-7F1D-4876-84B8-9EA7053B98DC}" presName="hierChild5" presStyleCnt="0"/>
      <dgm:spPr/>
    </dgm:pt>
    <dgm:pt modelId="{3068B094-1DA9-4D64-A61A-6A86DCBEDC68}" type="pres">
      <dgm:prSet presAssocID="{D9C7B4A5-B0FA-4052-8120-F171DFA59779}" presName="hierChild3" presStyleCnt="0"/>
      <dgm:spPr/>
    </dgm:pt>
  </dgm:ptLst>
  <dgm:cxnLst>
    <dgm:cxn modelId="{8D34F747-FE1C-4D23-BEA5-AC10E28A85FF}" type="presOf" srcId="{B25E764E-003D-47D9-A76C-9DAE2B7E5206}" destId="{1AFE13FC-2CCB-4192-8DCE-5B7C91A4C47C}" srcOrd="0" destOrd="0" presId="urn:microsoft.com/office/officeart/2005/8/layout/orgChart1"/>
    <dgm:cxn modelId="{865FBD93-9DAD-4933-A10A-423AB6B40966}" type="presOf" srcId="{375C6F4F-B078-4910-8A15-9CB4485DC976}" destId="{C9F1CEB9-AB9A-414D-9E08-D336B4FC5EC8}" srcOrd="0" destOrd="0" presId="urn:microsoft.com/office/officeart/2005/8/layout/orgChart1"/>
    <dgm:cxn modelId="{F896FBF1-D520-4EE1-A5AA-5D42B056716A}" type="presOf" srcId="{E8A06768-27C5-47DA-847F-304A1E4C6A76}" destId="{4DDFC2DE-53AA-4962-B8DF-1B9FDA0D929C}" srcOrd="0" destOrd="0" presId="urn:microsoft.com/office/officeart/2005/8/layout/orgChart1"/>
    <dgm:cxn modelId="{B02F203B-65A1-4C3E-86ED-F821645B556E}" type="presOf" srcId="{F311CCBA-E5D9-40B5-A057-51C735C00BC7}" destId="{124333C0-08B6-4FEB-8528-122AF03CFAAD}" srcOrd="1" destOrd="0" presId="urn:microsoft.com/office/officeart/2005/8/layout/orgChart1"/>
    <dgm:cxn modelId="{51EF52B7-E551-4E46-9181-9CAE2B49167D}" type="presOf" srcId="{68E6DC09-98A0-4EF3-907D-8FF3DF064A03}" destId="{B1E2BACE-39A2-4C72-A3C1-0DD82EF3BC40}" srcOrd="0" destOrd="0" presId="urn:microsoft.com/office/officeart/2005/8/layout/orgChart1"/>
    <dgm:cxn modelId="{D7519957-09C3-4424-AFE0-218E2FD4DF17}" type="presOf" srcId="{4E158540-1499-40D5-BC93-1080107AC025}" destId="{2BF0AACD-DD2A-4600-B76A-F398DB70EA08}" srcOrd="0" destOrd="0" presId="urn:microsoft.com/office/officeart/2005/8/layout/orgChart1"/>
    <dgm:cxn modelId="{4FB0AF1A-7DD1-45FF-9CB4-A5B9B94DC391}" type="presOf" srcId="{20AF5127-C745-4B6B-A8A0-A81CABC3D7D8}" destId="{CECFA884-7875-427A-A399-B72EBD727781}" srcOrd="1" destOrd="0" presId="urn:microsoft.com/office/officeart/2005/8/layout/orgChart1"/>
    <dgm:cxn modelId="{A4350C8F-1A57-4D72-A818-C00080607F3A}" type="presOf" srcId="{9B9DB400-7285-405A-AE13-0A6402715DA9}" destId="{B6223BDC-9AEF-4C8E-B9DF-343BB687D216}" srcOrd="1" destOrd="0" presId="urn:microsoft.com/office/officeart/2005/8/layout/orgChart1"/>
    <dgm:cxn modelId="{92A2BDDF-1ADB-430D-B977-62908053AC7C}" type="presOf" srcId="{CE8B5543-419B-4A7B-9608-16066F5BD2C1}" destId="{67C92582-CF49-4071-AECD-8B2E62B7366E}" srcOrd="0" destOrd="0" presId="urn:microsoft.com/office/officeart/2005/8/layout/orgChart1"/>
    <dgm:cxn modelId="{072B0530-103A-44DC-8687-E331D527F70B}" type="presOf" srcId="{839F3943-5D89-4446-B262-88249A13A3AB}" destId="{F20D1467-E941-42D2-A53B-D9E216583F5D}" srcOrd="0" destOrd="0" presId="urn:microsoft.com/office/officeart/2005/8/layout/orgChart1"/>
    <dgm:cxn modelId="{87192F34-95D8-4F4E-9851-955B927E6101}" type="presOf" srcId="{839F3943-5D89-4446-B262-88249A13A3AB}" destId="{9ED75BF7-457D-4CDF-B844-D1DA3C59AF7B}" srcOrd="1" destOrd="0" presId="urn:microsoft.com/office/officeart/2005/8/layout/orgChart1"/>
    <dgm:cxn modelId="{703C73F0-522F-4B04-A8C7-822768B33B2A}" type="presOf" srcId="{99B8E108-7C14-44F4-964E-942400FD8EAE}" destId="{A62C5AC2-2281-402E-A767-9628FFB50AEA}" srcOrd="1" destOrd="0" presId="urn:microsoft.com/office/officeart/2005/8/layout/orgChart1"/>
    <dgm:cxn modelId="{53D83F9A-95E3-4489-A713-5E41B0553DE3}" srcId="{D9C7B4A5-B0FA-4052-8120-F171DFA59779}" destId="{99B8E108-7C14-44F4-964E-942400FD8EAE}" srcOrd="2" destOrd="0" parTransId="{CCC398D6-EDC5-4FD5-A79C-45EB85ED412E}" sibTransId="{812876CA-9041-4448-93B2-B810AB16AAE4}"/>
    <dgm:cxn modelId="{FA25E020-C17C-44B4-B0BF-D20ED39B7911}" type="presOf" srcId="{CCC398D6-EDC5-4FD5-A79C-45EB85ED412E}" destId="{82951BFA-D525-4177-8C47-5A089AFA2577}" srcOrd="0" destOrd="0" presId="urn:microsoft.com/office/officeart/2005/8/layout/orgChart1"/>
    <dgm:cxn modelId="{4D4A4C28-CECC-4439-91DB-F2A8FDB2AEE5}" type="presOf" srcId="{9BEF972A-F1E5-446B-9554-C9212AB8B8B6}" destId="{11FE1CBF-2CB7-4031-8436-C3504215CB69}" srcOrd="0" destOrd="0" presId="urn:microsoft.com/office/officeart/2005/8/layout/orgChart1"/>
    <dgm:cxn modelId="{3886623C-316C-4498-98E9-96B66079BF70}" srcId="{20AF5127-C745-4B6B-A8A0-A81CABC3D7D8}" destId="{F311CCBA-E5D9-40B5-A057-51C735C00BC7}" srcOrd="2" destOrd="0" parTransId="{CE8B5543-419B-4A7B-9608-16066F5BD2C1}" sibTransId="{06492EDB-4153-4845-8311-F178AF52A1ED}"/>
    <dgm:cxn modelId="{B297B73E-7C2B-4D67-9015-E7BCBA4A5E1D}" type="presOf" srcId="{30F4ABA7-FDB5-4CDF-B125-2AEC84027E94}" destId="{050A0A7B-6714-49FD-B3BE-3B1F986CFB61}" srcOrd="0" destOrd="0" presId="urn:microsoft.com/office/officeart/2005/8/layout/orgChart1"/>
    <dgm:cxn modelId="{C7840112-46EF-49B2-A363-E3D057E0CADE}" type="presOf" srcId="{D9C7B4A5-B0FA-4052-8120-F171DFA59779}" destId="{8A53AE8F-22DC-4E0D-AFD3-759CC7606653}" srcOrd="0" destOrd="0" presId="urn:microsoft.com/office/officeart/2005/8/layout/orgChart1"/>
    <dgm:cxn modelId="{EA0EFCE4-688B-4495-B612-FA97CA00EF22}" type="presOf" srcId="{FF8FA1AC-E7E6-49BE-B8BB-355A46A37B4B}" destId="{534EED15-C0FE-4833-96D3-933B375C2C2E}" srcOrd="0" destOrd="0" presId="urn:microsoft.com/office/officeart/2005/8/layout/orgChart1"/>
    <dgm:cxn modelId="{AAB0946A-3BF9-44AD-97A5-EA5C19715179}" type="presOf" srcId="{7703B1A6-49E4-41DB-9FFC-3F15001B57C3}" destId="{E511D99B-6583-480D-9631-CCD56202EAD6}" srcOrd="0" destOrd="0" presId="urn:microsoft.com/office/officeart/2005/8/layout/orgChart1"/>
    <dgm:cxn modelId="{6A538CE5-A3D3-4572-A770-EE8786A02EDA}" srcId="{20AF5127-C745-4B6B-A8A0-A81CABC3D7D8}" destId="{375C6F4F-B078-4910-8A15-9CB4485DC976}" srcOrd="1" destOrd="0" parTransId="{9BEF972A-F1E5-446B-9554-C9212AB8B8B6}" sibTransId="{B8CF9E18-B785-44DB-BA52-7011FD9C774A}"/>
    <dgm:cxn modelId="{A9599134-C5F4-4EF7-A188-3D70D4256DF5}" type="presOf" srcId="{03D32499-8DA0-4317-B59B-65C18C7B462A}" destId="{EC68DCB6-9EE1-4C2D-985A-E71F44800F0F}" srcOrd="1" destOrd="0" presId="urn:microsoft.com/office/officeart/2005/8/layout/orgChart1"/>
    <dgm:cxn modelId="{84EA6C61-7DB5-4669-8DBC-57DD9A37BEA0}" type="presOf" srcId="{03D32499-8DA0-4317-B59B-65C18C7B462A}" destId="{66453836-2291-4275-A576-73970BA806E4}" srcOrd="0" destOrd="0" presId="urn:microsoft.com/office/officeart/2005/8/layout/orgChart1"/>
    <dgm:cxn modelId="{58055164-A7E4-40FE-A51B-C07B19C3CB53}" srcId="{30F4ABA7-FDB5-4CDF-B125-2AEC84027E94}" destId="{9B9DB400-7285-405A-AE13-0A6402715DA9}" srcOrd="0" destOrd="0" parTransId="{E8A06768-27C5-47DA-847F-304A1E4C6A76}" sibTransId="{417C8983-66AC-4CDB-AEAD-79DEFE0D726D}"/>
    <dgm:cxn modelId="{B5668585-DFF9-4A42-A18D-12457A231546}" srcId="{D9C7B4A5-B0FA-4052-8120-F171DFA59779}" destId="{20AF5127-C745-4B6B-A8A0-A81CABC3D7D8}" srcOrd="0" destOrd="0" parTransId="{FF8FA1AC-E7E6-49BE-B8BB-355A46A37B4B}" sibTransId="{34FE5363-E293-4753-9854-513ED009B7B8}"/>
    <dgm:cxn modelId="{378D5D3F-F999-49D2-A898-289A6C5278EC}" type="presOf" srcId="{375C6F4F-B078-4910-8A15-9CB4485DC976}" destId="{CEDBC27E-D5D3-4BD2-B36F-5BAD86CF8520}" srcOrd="1" destOrd="0" presId="urn:microsoft.com/office/officeart/2005/8/layout/orgChart1"/>
    <dgm:cxn modelId="{B9FDBE69-048C-4008-9D7F-104A5D510047}" type="presOf" srcId="{79E17403-2E73-45FC-97A0-0B9E3FB58AAE}" destId="{7E90716E-BB45-42BB-91EB-0805246CD2A1}" srcOrd="0" destOrd="0" presId="urn:microsoft.com/office/officeart/2005/8/layout/orgChart1"/>
    <dgm:cxn modelId="{999C120E-78BD-4CA4-820F-6883BF6E32B0}" srcId="{A7B3B6F7-61D3-4B84-83D0-EFEEDF5A3952}" destId="{30F4ABA7-FDB5-4CDF-B125-2AEC84027E94}" srcOrd="1" destOrd="0" parTransId="{7703B1A6-49E4-41DB-9FFC-3F15001B57C3}" sibTransId="{34B92580-8A7D-4C6E-B987-1CF634F45D5B}"/>
    <dgm:cxn modelId="{0E4FBA5C-E839-44EE-960B-E7B2407B97DD}" type="presOf" srcId="{05D72BCA-7F1D-4876-84B8-9EA7053B98DC}" destId="{10509F37-42B2-4704-9891-FA37C2254851}" srcOrd="0" destOrd="0" presId="urn:microsoft.com/office/officeart/2005/8/layout/orgChart1"/>
    <dgm:cxn modelId="{759437EA-3BEA-4697-B4C3-C1347396536C}" srcId="{A7B3B6F7-61D3-4B84-83D0-EFEEDF5A3952}" destId="{03D32499-8DA0-4317-B59B-65C18C7B462A}" srcOrd="0" destOrd="0" parTransId="{79E17403-2E73-45FC-97A0-0B9E3FB58AAE}" sibTransId="{1811FD9A-9572-46ED-B371-7E74A87AD837}"/>
    <dgm:cxn modelId="{A9A32847-CE93-4AA1-A6E1-5B90C0DD7B43}" srcId="{D9C7B4A5-B0FA-4052-8120-F171DFA59779}" destId="{05D72BCA-7F1D-4876-84B8-9EA7053B98DC}" srcOrd="3" destOrd="0" parTransId="{DD147082-C17A-41EE-A379-11AE1325EEA3}" sibTransId="{2AD5936D-CB3C-4886-BE4B-35A598DD9A6F}"/>
    <dgm:cxn modelId="{CA212B22-9E6A-44DB-BCFE-DD1190E4F3CA}" type="presOf" srcId="{B25E764E-003D-47D9-A76C-9DAE2B7E5206}" destId="{588FAE6D-2AEB-47BC-ABBE-910D6FCFBB81}" srcOrd="1" destOrd="0" presId="urn:microsoft.com/office/officeart/2005/8/layout/orgChart1"/>
    <dgm:cxn modelId="{361A6A35-C8C6-4AA7-8F15-4C40DC35EB1B}" type="presOf" srcId="{F311CCBA-E5D9-40B5-A057-51C735C00BC7}" destId="{5B859EF7-8F73-49F3-8661-59FF23D9A644}" srcOrd="0" destOrd="0" presId="urn:microsoft.com/office/officeart/2005/8/layout/orgChart1"/>
    <dgm:cxn modelId="{63C4A54F-576D-4DDC-A466-FBA9EE5F5179}" type="presOf" srcId="{DD147082-C17A-41EE-A379-11AE1325EEA3}" destId="{267E9214-4A7D-40E4-B1BF-9DE9319ECDC0}" srcOrd="0" destOrd="0" presId="urn:microsoft.com/office/officeart/2005/8/layout/orgChart1"/>
    <dgm:cxn modelId="{AE373175-40B4-44DA-85B8-08240C0DB2F1}" type="presOf" srcId="{1AD659A6-5E61-4B61-9D2A-C0238385CEC5}" destId="{FE499601-91D3-4068-9B90-BFCBE94814BE}" srcOrd="0" destOrd="0" presId="urn:microsoft.com/office/officeart/2005/8/layout/orgChart1"/>
    <dgm:cxn modelId="{B99A84DD-637F-4B50-95FA-322416141B18}" type="presOf" srcId="{05D72BCA-7F1D-4876-84B8-9EA7053B98DC}" destId="{96B560DD-0A30-437E-A854-4EF9E5F77D95}" srcOrd="1" destOrd="0" presId="urn:microsoft.com/office/officeart/2005/8/layout/orgChart1"/>
    <dgm:cxn modelId="{BA20AA31-3FA3-4D15-85A4-3C823BFA3DA3}" type="presOf" srcId="{9B9DB400-7285-405A-AE13-0A6402715DA9}" destId="{B6747F2A-1C55-4B89-9D32-7D1473C5D57B}" srcOrd="0" destOrd="0" presId="urn:microsoft.com/office/officeart/2005/8/layout/orgChart1"/>
    <dgm:cxn modelId="{7E4402A9-773C-4DEC-B1BE-2AE08852D0AD}" srcId="{4E158540-1499-40D5-BC93-1080107AC025}" destId="{D9C7B4A5-B0FA-4052-8120-F171DFA59779}" srcOrd="0" destOrd="0" parTransId="{358EF518-BED9-4CF1-8860-5067232D7FC2}" sibTransId="{28A36FA6-20F5-431E-BD79-05EE4B3C9BFC}"/>
    <dgm:cxn modelId="{F83B5457-EA2B-4018-953B-A8E804F224D5}" type="presOf" srcId="{20AF5127-C745-4B6B-A8A0-A81CABC3D7D8}" destId="{B7D8644F-F3D7-433E-8BF3-1D7DD8C99872}" srcOrd="0" destOrd="0" presId="urn:microsoft.com/office/officeart/2005/8/layout/orgChart1"/>
    <dgm:cxn modelId="{61D48387-F5CB-4DB8-8913-8E3F1CC49DBD}" srcId="{D9C7B4A5-B0FA-4052-8120-F171DFA59779}" destId="{A7B3B6F7-61D3-4B84-83D0-EFEEDF5A3952}" srcOrd="1" destOrd="0" parTransId="{68E6DC09-98A0-4EF3-907D-8FF3DF064A03}" sibTransId="{2C044CE5-4E33-41DB-98BC-63ED8E4ACA72}"/>
    <dgm:cxn modelId="{008A024E-3E54-4E76-B77A-FAF1652E4320}" type="presOf" srcId="{A7B3B6F7-61D3-4B84-83D0-EFEEDF5A3952}" destId="{EDBC6CDB-2939-45A7-AADA-B48A8DDE1030}" srcOrd="0" destOrd="0" presId="urn:microsoft.com/office/officeart/2005/8/layout/orgChart1"/>
    <dgm:cxn modelId="{D1F2C910-68A4-40B1-8DD9-A6B802233750}" type="presOf" srcId="{A7B3B6F7-61D3-4B84-83D0-EFEEDF5A3952}" destId="{2EAEC946-32FD-4F1B-8276-2712DAFA2579}" srcOrd="1" destOrd="0" presId="urn:microsoft.com/office/officeart/2005/8/layout/orgChart1"/>
    <dgm:cxn modelId="{26CAD19B-F22C-44A0-92BB-79A6E532293D}" type="presOf" srcId="{30F4ABA7-FDB5-4CDF-B125-2AEC84027E94}" destId="{0B51B7CD-BE7A-4864-8B85-3FF3BFE6FA56}" srcOrd="1" destOrd="0" presId="urn:microsoft.com/office/officeart/2005/8/layout/orgChart1"/>
    <dgm:cxn modelId="{46D3402E-76E6-4A34-BD20-CF382511B5EA}" type="presOf" srcId="{D259B0C3-1EC8-4882-9D6B-EAC4CAD02665}" destId="{2EAE1F37-95BE-4BE6-8A7D-0F7BBA7BD27A}" srcOrd="0" destOrd="0" presId="urn:microsoft.com/office/officeart/2005/8/layout/orgChart1"/>
    <dgm:cxn modelId="{035D85A4-7B7C-4D6F-B6DD-352940ACE15A}" srcId="{05D72BCA-7F1D-4876-84B8-9EA7053B98DC}" destId="{B25E764E-003D-47D9-A76C-9DAE2B7E5206}" srcOrd="0" destOrd="0" parTransId="{D259B0C3-1EC8-4882-9D6B-EAC4CAD02665}" sibTransId="{627E1513-9252-4705-8508-E6D950E3439D}"/>
    <dgm:cxn modelId="{C26EC0B7-A789-4CC3-9D9D-FDCA7DB76B6F}" type="presOf" srcId="{99B8E108-7C14-44F4-964E-942400FD8EAE}" destId="{2067BF6A-F383-473F-81D0-B6262E22FB77}" srcOrd="0" destOrd="0" presId="urn:microsoft.com/office/officeart/2005/8/layout/orgChart1"/>
    <dgm:cxn modelId="{EC0506E7-B3D9-466A-B96C-1AA5DAC1AE04}" type="presOf" srcId="{D9C7B4A5-B0FA-4052-8120-F171DFA59779}" destId="{9274CECB-F814-4F47-BE02-29D9BA76AEA7}" srcOrd="1" destOrd="0" presId="urn:microsoft.com/office/officeart/2005/8/layout/orgChart1"/>
    <dgm:cxn modelId="{AA726870-46F2-44BC-B25E-45588258DB7B}" srcId="{20AF5127-C745-4B6B-A8A0-A81CABC3D7D8}" destId="{839F3943-5D89-4446-B262-88249A13A3AB}" srcOrd="0" destOrd="0" parTransId="{1AD659A6-5E61-4B61-9D2A-C0238385CEC5}" sibTransId="{82C4D139-C1D1-4B66-8FEB-970DDAA30FA1}"/>
    <dgm:cxn modelId="{F5DBCA72-5EE3-4996-9776-D4A4747819D6}" type="presParOf" srcId="{2BF0AACD-DD2A-4600-B76A-F398DB70EA08}" destId="{577666CB-6C2D-4C18-B3E6-EC011406E995}" srcOrd="0" destOrd="0" presId="urn:microsoft.com/office/officeart/2005/8/layout/orgChart1"/>
    <dgm:cxn modelId="{480E595B-DB9A-49B1-9530-C817A67A3580}" type="presParOf" srcId="{577666CB-6C2D-4C18-B3E6-EC011406E995}" destId="{3DD5F41F-7422-434B-A0C1-749A8D886957}" srcOrd="0" destOrd="0" presId="urn:microsoft.com/office/officeart/2005/8/layout/orgChart1"/>
    <dgm:cxn modelId="{D9E51E0D-F8A5-4229-9694-29741CF99349}" type="presParOf" srcId="{3DD5F41F-7422-434B-A0C1-749A8D886957}" destId="{8A53AE8F-22DC-4E0D-AFD3-759CC7606653}" srcOrd="0" destOrd="0" presId="urn:microsoft.com/office/officeart/2005/8/layout/orgChart1"/>
    <dgm:cxn modelId="{AF7FAF7E-1FCD-4EAB-AD8E-2173E78B8ED4}" type="presParOf" srcId="{3DD5F41F-7422-434B-A0C1-749A8D886957}" destId="{9274CECB-F814-4F47-BE02-29D9BA76AEA7}" srcOrd="1" destOrd="0" presId="urn:microsoft.com/office/officeart/2005/8/layout/orgChart1"/>
    <dgm:cxn modelId="{E8B66620-9E52-4DCE-A872-1FA01A19BE5B}" type="presParOf" srcId="{577666CB-6C2D-4C18-B3E6-EC011406E995}" destId="{8C249A7E-8C6D-4D2D-95BB-E99511E8B7AC}" srcOrd="1" destOrd="0" presId="urn:microsoft.com/office/officeart/2005/8/layout/orgChart1"/>
    <dgm:cxn modelId="{EF046DCA-5831-473A-9E7A-A3B2A40A0E7E}" type="presParOf" srcId="{8C249A7E-8C6D-4D2D-95BB-E99511E8B7AC}" destId="{534EED15-C0FE-4833-96D3-933B375C2C2E}" srcOrd="0" destOrd="0" presId="urn:microsoft.com/office/officeart/2005/8/layout/orgChart1"/>
    <dgm:cxn modelId="{8B53D8F8-5CB6-45BF-A30E-0EA8629B80AD}" type="presParOf" srcId="{8C249A7E-8C6D-4D2D-95BB-E99511E8B7AC}" destId="{82CBE565-C4F0-48C4-AED5-A2EBEB3190EF}" srcOrd="1" destOrd="0" presId="urn:microsoft.com/office/officeart/2005/8/layout/orgChart1"/>
    <dgm:cxn modelId="{28FD4FA0-CFE0-4AE8-87BC-94C22A5DCA6E}" type="presParOf" srcId="{82CBE565-C4F0-48C4-AED5-A2EBEB3190EF}" destId="{93CF8AF6-36FC-4706-9BA5-41FDFA3AEC32}" srcOrd="0" destOrd="0" presId="urn:microsoft.com/office/officeart/2005/8/layout/orgChart1"/>
    <dgm:cxn modelId="{2511DC48-9357-4F48-9F69-3071C35E2269}" type="presParOf" srcId="{93CF8AF6-36FC-4706-9BA5-41FDFA3AEC32}" destId="{B7D8644F-F3D7-433E-8BF3-1D7DD8C99872}" srcOrd="0" destOrd="0" presId="urn:microsoft.com/office/officeart/2005/8/layout/orgChart1"/>
    <dgm:cxn modelId="{BDC92378-91D9-4BD7-9FFE-2F0960CD8B13}" type="presParOf" srcId="{93CF8AF6-36FC-4706-9BA5-41FDFA3AEC32}" destId="{CECFA884-7875-427A-A399-B72EBD727781}" srcOrd="1" destOrd="0" presId="urn:microsoft.com/office/officeart/2005/8/layout/orgChart1"/>
    <dgm:cxn modelId="{D86D04E3-8C0F-4A5E-821B-66C1E0508B19}" type="presParOf" srcId="{82CBE565-C4F0-48C4-AED5-A2EBEB3190EF}" destId="{02903230-7132-4E05-B599-4FCD013B20D3}" srcOrd="1" destOrd="0" presId="urn:microsoft.com/office/officeart/2005/8/layout/orgChart1"/>
    <dgm:cxn modelId="{4E313830-D2EA-4773-B6E3-9FC327F93E8E}" type="presParOf" srcId="{02903230-7132-4E05-B599-4FCD013B20D3}" destId="{FE499601-91D3-4068-9B90-BFCBE94814BE}" srcOrd="0" destOrd="0" presId="urn:microsoft.com/office/officeart/2005/8/layout/orgChart1"/>
    <dgm:cxn modelId="{F9214B93-58AC-4CCE-8B94-CBDE8BBEC371}" type="presParOf" srcId="{02903230-7132-4E05-B599-4FCD013B20D3}" destId="{97E4AAED-6923-468D-8754-8C5400AEA705}" srcOrd="1" destOrd="0" presId="urn:microsoft.com/office/officeart/2005/8/layout/orgChart1"/>
    <dgm:cxn modelId="{8DF20879-0955-406B-8897-607A8575B27D}" type="presParOf" srcId="{97E4AAED-6923-468D-8754-8C5400AEA705}" destId="{4E15EFEC-04A6-4F4C-AB75-95ED54887456}" srcOrd="0" destOrd="0" presId="urn:microsoft.com/office/officeart/2005/8/layout/orgChart1"/>
    <dgm:cxn modelId="{70BCB663-DE43-44ED-9621-49949A72A71F}" type="presParOf" srcId="{4E15EFEC-04A6-4F4C-AB75-95ED54887456}" destId="{F20D1467-E941-42D2-A53B-D9E216583F5D}" srcOrd="0" destOrd="0" presId="urn:microsoft.com/office/officeart/2005/8/layout/orgChart1"/>
    <dgm:cxn modelId="{259AD71F-C5DA-416F-971B-C7B0E64932E0}" type="presParOf" srcId="{4E15EFEC-04A6-4F4C-AB75-95ED54887456}" destId="{9ED75BF7-457D-4CDF-B844-D1DA3C59AF7B}" srcOrd="1" destOrd="0" presId="urn:microsoft.com/office/officeart/2005/8/layout/orgChart1"/>
    <dgm:cxn modelId="{45ED7376-C986-462E-8B86-C4D287877D27}" type="presParOf" srcId="{97E4AAED-6923-468D-8754-8C5400AEA705}" destId="{7FF7AD1A-88FD-4E2A-B0C4-3EB386117756}" srcOrd="1" destOrd="0" presId="urn:microsoft.com/office/officeart/2005/8/layout/orgChart1"/>
    <dgm:cxn modelId="{7247B162-8729-4C93-B08D-12623727F16A}" type="presParOf" srcId="{97E4AAED-6923-468D-8754-8C5400AEA705}" destId="{E08672DD-65A0-4A6D-8370-D54F88A504BA}" srcOrd="2" destOrd="0" presId="urn:microsoft.com/office/officeart/2005/8/layout/orgChart1"/>
    <dgm:cxn modelId="{90348C71-A86A-4169-A416-2318B1DFD82B}" type="presParOf" srcId="{02903230-7132-4E05-B599-4FCD013B20D3}" destId="{11FE1CBF-2CB7-4031-8436-C3504215CB69}" srcOrd="2" destOrd="0" presId="urn:microsoft.com/office/officeart/2005/8/layout/orgChart1"/>
    <dgm:cxn modelId="{CA360D22-190A-45E6-A924-FF9908215E73}" type="presParOf" srcId="{02903230-7132-4E05-B599-4FCD013B20D3}" destId="{1A17842D-A1EC-407C-AB62-1A0BBD85422F}" srcOrd="3" destOrd="0" presId="urn:microsoft.com/office/officeart/2005/8/layout/orgChart1"/>
    <dgm:cxn modelId="{7425365F-3C27-4E6A-BDEF-ADF19FA50310}" type="presParOf" srcId="{1A17842D-A1EC-407C-AB62-1A0BBD85422F}" destId="{8C73C41A-22F1-4112-A1A6-4D3CE0A426FA}" srcOrd="0" destOrd="0" presId="urn:microsoft.com/office/officeart/2005/8/layout/orgChart1"/>
    <dgm:cxn modelId="{436FE523-4442-4AFB-A55E-4D9B401F1334}" type="presParOf" srcId="{8C73C41A-22F1-4112-A1A6-4D3CE0A426FA}" destId="{C9F1CEB9-AB9A-414D-9E08-D336B4FC5EC8}" srcOrd="0" destOrd="0" presId="urn:microsoft.com/office/officeart/2005/8/layout/orgChart1"/>
    <dgm:cxn modelId="{42E10C7F-CF79-4107-9D13-5E350890AC5D}" type="presParOf" srcId="{8C73C41A-22F1-4112-A1A6-4D3CE0A426FA}" destId="{CEDBC27E-D5D3-4BD2-B36F-5BAD86CF8520}" srcOrd="1" destOrd="0" presId="urn:microsoft.com/office/officeart/2005/8/layout/orgChart1"/>
    <dgm:cxn modelId="{F4C3BFBF-C69B-47D1-BBAB-2383A35DE475}" type="presParOf" srcId="{1A17842D-A1EC-407C-AB62-1A0BBD85422F}" destId="{9522CCB1-D0A5-4095-BEED-703259B92BA2}" srcOrd="1" destOrd="0" presId="urn:microsoft.com/office/officeart/2005/8/layout/orgChart1"/>
    <dgm:cxn modelId="{0B012FF6-8FEB-486A-AB0F-4BBB0BF90851}" type="presParOf" srcId="{1A17842D-A1EC-407C-AB62-1A0BBD85422F}" destId="{2F4538FA-66B8-4216-976A-A89F8C719B18}" srcOrd="2" destOrd="0" presId="urn:microsoft.com/office/officeart/2005/8/layout/orgChart1"/>
    <dgm:cxn modelId="{E025E27E-C517-4BAA-91AB-F95707FBC1F1}" type="presParOf" srcId="{02903230-7132-4E05-B599-4FCD013B20D3}" destId="{67C92582-CF49-4071-AECD-8B2E62B7366E}" srcOrd="4" destOrd="0" presId="urn:microsoft.com/office/officeart/2005/8/layout/orgChart1"/>
    <dgm:cxn modelId="{1B341999-BBAD-4398-A16A-406BA5B86D10}" type="presParOf" srcId="{02903230-7132-4E05-B599-4FCD013B20D3}" destId="{15EBB49F-6051-4166-AD86-B6FF596CED38}" srcOrd="5" destOrd="0" presId="urn:microsoft.com/office/officeart/2005/8/layout/orgChart1"/>
    <dgm:cxn modelId="{99E4408A-B96A-454A-8D0D-DB91FED2FB5B}" type="presParOf" srcId="{15EBB49F-6051-4166-AD86-B6FF596CED38}" destId="{E9E10359-5575-4397-8A27-A77FBC8224C5}" srcOrd="0" destOrd="0" presId="urn:microsoft.com/office/officeart/2005/8/layout/orgChart1"/>
    <dgm:cxn modelId="{A9290C60-A122-4486-A5E4-FA8CB3119AF0}" type="presParOf" srcId="{E9E10359-5575-4397-8A27-A77FBC8224C5}" destId="{5B859EF7-8F73-49F3-8661-59FF23D9A644}" srcOrd="0" destOrd="0" presId="urn:microsoft.com/office/officeart/2005/8/layout/orgChart1"/>
    <dgm:cxn modelId="{62E4BCCA-6CBA-4EEE-A5EE-0A3C08E2526D}" type="presParOf" srcId="{E9E10359-5575-4397-8A27-A77FBC8224C5}" destId="{124333C0-08B6-4FEB-8528-122AF03CFAAD}" srcOrd="1" destOrd="0" presId="urn:microsoft.com/office/officeart/2005/8/layout/orgChart1"/>
    <dgm:cxn modelId="{4AAE2C24-180D-4C46-B230-FE41E5994C01}" type="presParOf" srcId="{15EBB49F-6051-4166-AD86-B6FF596CED38}" destId="{8CA6ABF7-FD9D-4131-9193-3110B8EFFD2C}" srcOrd="1" destOrd="0" presId="urn:microsoft.com/office/officeart/2005/8/layout/orgChart1"/>
    <dgm:cxn modelId="{DA72DB5E-ACBE-4041-A978-342C9F6CEF82}" type="presParOf" srcId="{15EBB49F-6051-4166-AD86-B6FF596CED38}" destId="{9A99F518-1438-436F-ABE5-07A37A67AB12}" srcOrd="2" destOrd="0" presId="urn:microsoft.com/office/officeart/2005/8/layout/orgChart1"/>
    <dgm:cxn modelId="{A9E610EB-E521-4EB8-84DD-27874CF3C4F4}" type="presParOf" srcId="{82CBE565-C4F0-48C4-AED5-A2EBEB3190EF}" destId="{C89FD5F2-1320-485D-ABF1-356FAC6FB585}" srcOrd="2" destOrd="0" presId="urn:microsoft.com/office/officeart/2005/8/layout/orgChart1"/>
    <dgm:cxn modelId="{E255E6CD-4753-4075-ACD7-991BAB79734A}" type="presParOf" srcId="{8C249A7E-8C6D-4D2D-95BB-E99511E8B7AC}" destId="{B1E2BACE-39A2-4C72-A3C1-0DD82EF3BC40}" srcOrd="2" destOrd="0" presId="urn:microsoft.com/office/officeart/2005/8/layout/orgChart1"/>
    <dgm:cxn modelId="{6D164155-E196-428D-B364-18CF49308896}" type="presParOf" srcId="{8C249A7E-8C6D-4D2D-95BB-E99511E8B7AC}" destId="{6B7ED3D1-A676-4247-A748-42F1960072FB}" srcOrd="3" destOrd="0" presId="urn:microsoft.com/office/officeart/2005/8/layout/orgChart1"/>
    <dgm:cxn modelId="{B503C793-7774-4D6A-9DBE-7116BD91C56F}" type="presParOf" srcId="{6B7ED3D1-A676-4247-A748-42F1960072FB}" destId="{AE1F045A-8A82-4C1B-B765-D9180D82C840}" srcOrd="0" destOrd="0" presId="urn:microsoft.com/office/officeart/2005/8/layout/orgChart1"/>
    <dgm:cxn modelId="{C258EB2E-8678-4A64-BC66-65A5BC9D946D}" type="presParOf" srcId="{AE1F045A-8A82-4C1B-B765-D9180D82C840}" destId="{EDBC6CDB-2939-45A7-AADA-B48A8DDE1030}" srcOrd="0" destOrd="0" presId="urn:microsoft.com/office/officeart/2005/8/layout/orgChart1"/>
    <dgm:cxn modelId="{E5081BB7-604C-45F3-971E-91060742EEF2}" type="presParOf" srcId="{AE1F045A-8A82-4C1B-B765-D9180D82C840}" destId="{2EAEC946-32FD-4F1B-8276-2712DAFA2579}" srcOrd="1" destOrd="0" presId="urn:microsoft.com/office/officeart/2005/8/layout/orgChart1"/>
    <dgm:cxn modelId="{80E728C0-02E3-4E26-8C4C-2E18E5399E11}" type="presParOf" srcId="{6B7ED3D1-A676-4247-A748-42F1960072FB}" destId="{70519208-4EC7-4F7D-9577-B7B3569C6CE7}" srcOrd="1" destOrd="0" presId="urn:microsoft.com/office/officeart/2005/8/layout/orgChart1"/>
    <dgm:cxn modelId="{CDB942AE-E006-4EA6-900B-7529B6B11000}" type="presParOf" srcId="{70519208-4EC7-4F7D-9577-B7B3569C6CE7}" destId="{7E90716E-BB45-42BB-91EB-0805246CD2A1}" srcOrd="0" destOrd="0" presId="urn:microsoft.com/office/officeart/2005/8/layout/orgChart1"/>
    <dgm:cxn modelId="{A1EBE2BF-6581-4DC6-8C86-BDDEC4B4CCC3}" type="presParOf" srcId="{70519208-4EC7-4F7D-9577-B7B3569C6CE7}" destId="{0112D6AB-FA81-4701-96B4-E63560516A19}" srcOrd="1" destOrd="0" presId="urn:microsoft.com/office/officeart/2005/8/layout/orgChart1"/>
    <dgm:cxn modelId="{86D0A258-E5E0-4B18-A1B3-41AC7E66533C}" type="presParOf" srcId="{0112D6AB-FA81-4701-96B4-E63560516A19}" destId="{2840E2F1-04CC-4AA7-BD54-61E5DDDE0F99}" srcOrd="0" destOrd="0" presId="urn:microsoft.com/office/officeart/2005/8/layout/orgChart1"/>
    <dgm:cxn modelId="{069540DA-C9C1-472E-A9DF-3034C4528A17}" type="presParOf" srcId="{2840E2F1-04CC-4AA7-BD54-61E5DDDE0F99}" destId="{66453836-2291-4275-A576-73970BA806E4}" srcOrd="0" destOrd="0" presId="urn:microsoft.com/office/officeart/2005/8/layout/orgChart1"/>
    <dgm:cxn modelId="{3772DA74-2C2D-48CA-8465-BE7FDC9B8C87}" type="presParOf" srcId="{2840E2F1-04CC-4AA7-BD54-61E5DDDE0F99}" destId="{EC68DCB6-9EE1-4C2D-985A-E71F44800F0F}" srcOrd="1" destOrd="0" presId="urn:microsoft.com/office/officeart/2005/8/layout/orgChart1"/>
    <dgm:cxn modelId="{8BB3DB9A-9099-404B-BCC4-80647B457406}" type="presParOf" srcId="{0112D6AB-FA81-4701-96B4-E63560516A19}" destId="{7BFA64EF-27D9-48B8-9348-A5016B3E27CB}" srcOrd="1" destOrd="0" presId="urn:microsoft.com/office/officeart/2005/8/layout/orgChart1"/>
    <dgm:cxn modelId="{F1923A11-9785-4E4F-B20A-06EFDB3BABD9}" type="presParOf" srcId="{0112D6AB-FA81-4701-96B4-E63560516A19}" destId="{6505CE26-3218-4DED-89E8-B78B1881EAC5}" srcOrd="2" destOrd="0" presId="urn:microsoft.com/office/officeart/2005/8/layout/orgChart1"/>
    <dgm:cxn modelId="{1C20AE8F-5DE6-4E02-A9A9-8E5E262CEC70}" type="presParOf" srcId="{70519208-4EC7-4F7D-9577-B7B3569C6CE7}" destId="{E511D99B-6583-480D-9631-CCD56202EAD6}" srcOrd="2" destOrd="0" presId="urn:microsoft.com/office/officeart/2005/8/layout/orgChart1"/>
    <dgm:cxn modelId="{A8458882-F94E-4BF4-A753-42586DE01DA1}" type="presParOf" srcId="{70519208-4EC7-4F7D-9577-B7B3569C6CE7}" destId="{B1C6AE4A-F0BA-4289-B95C-1BA40377AE3D}" srcOrd="3" destOrd="0" presId="urn:microsoft.com/office/officeart/2005/8/layout/orgChart1"/>
    <dgm:cxn modelId="{63B9190F-D14A-42EB-9D59-B6F9A6754A77}" type="presParOf" srcId="{B1C6AE4A-F0BA-4289-B95C-1BA40377AE3D}" destId="{E108474F-DA16-414C-AABC-52FD9F4C9D68}" srcOrd="0" destOrd="0" presId="urn:microsoft.com/office/officeart/2005/8/layout/orgChart1"/>
    <dgm:cxn modelId="{F4A4385B-5B27-443E-85C4-5EBC0C93F312}" type="presParOf" srcId="{E108474F-DA16-414C-AABC-52FD9F4C9D68}" destId="{050A0A7B-6714-49FD-B3BE-3B1F986CFB61}" srcOrd="0" destOrd="0" presId="urn:microsoft.com/office/officeart/2005/8/layout/orgChart1"/>
    <dgm:cxn modelId="{B74357BB-C09C-462F-8B9F-0C5484F0357A}" type="presParOf" srcId="{E108474F-DA16-414C-AABC-52FD9F4C9D68}" destId="{0B51B7CD-BE7A-4864-8B85-3FF3BFE6FA56}" srcOrd="1" destOrd="0" presId="urn:microsoft.com/office/officeart/2005/8/layout/orgChart1"/>
    <dgm:cxn modelId="{7770F7FA-61AC-4F16-B591-6F989CABDC6D}" type="presParOf" srcId="{B1C6AE4A-F0BA-4289-B95C-1BA40377AE3D}" destId="{C2AD3EA3-9014-46AA-BAE8-C5C7AD54009D}" srcOrd="1" destOrd="0" presId="urn:microsoft.com/office/officeart/2005/8/layout/orgChart1"/>
    <dgm:cxn modelId="{6D76CD53-51D9-45FA-B344-82BA3E6FD467}" type="presParOf" srcId="{C2AD3EA3-9014-46AA-BAE8-C5C7AD54009D}" destId="{4DDFC2DE-53AA-4962-B8DF-1B9FDA0D929C}" srcOrd="0" destOrd="0" presId="urn:microsoft.com/office/officeart/2005/8/layout/orgChart1"/>
    <dgm:cxn modelId="{17C6602B-1C69-4AAC-9700-BA10E0469937}" type="presParOf" srcId="{C2AD3EA3-9014-46AA-BAE8-C5C7AD54009D}" destId="{1758E503-9BFF-467F-9228-0CA5942C39F4}" srcOrd="1" destOrd="0" presId="urn:microsoft.com/office/officeart/2005/8/layout/orgChart1"/>
    <dgm:cxn modelId="{85DF843C-C365-441E-B5A6-20A7367E0992}" type="presParOf" srcId="{1758E503-9BFF-467F-9228-0CA5942C39F4}" destId="{A578562D-6346-44A6-B415-DE359F741B3B}" srcOrd="0" destOrd="0" presId="urn:microsoft.com/office/officeart/2005/8/layout/orgChart1"/>
    <dgm:cxn modelId="{22B2A58C-CDF8-41AF-9019-6D6EB5A0F710}" type="presParOf" srcId="{A578562D-6346-44A6-B415-DE359F741B3B}" destId="{B6747F2A-1C55-4B89-9D32-7D1473C5D57B}" srcOrd="0" destOrd="0" presId="urn:microsoft.com/office/officeart/2005/8/layout/orgChart1"/>
    <dgm:cxn modelId="{76D62403-6F50-4869-9A73-B87FDFA90497}" type="presParOf" srcId="{A578562D-6346-44A6-B415-DE359F741B3B}" destId="{B6223BDC-9AEF-4C8E-B9DF-343BB687D216}" srcOrd="1" destOrd="0" presId="urn:microsoft.com/office/officeart/2005/8/layout/orgChart1"/>
    <dgm:cxn modelId="{1C478736-5245-4366-A389-530D636E3E48}" type="presParOf" srcId="{1758E503-9BFF-467F-9228-0CA5942C39F4}" destId="{5DEBEB13-9AF5-4CD4-AE8A-E2B4783DE074}" srcOrd="1" destOrd="0" presId="urn:microsoft.com/office/officeart/2005/8/layout/orgChart1"/>
    <dgm:cxn modelId="{F2B14805-76EB-4EEC-8532-2B975243F352}" type="presParOf" srcId="{1758E503-9BFF-467F-9228-0CA5942C39F4}" destId="{63C4D3C0-9B2C-430D-8EE7-A78272DA4B2E}" srcOrd="2" destOrd="0" presId="urn:microsoft.com/office/officeart/2005/8/layout/orgChart1"/>
    <dgm:cxn modelId="{9C5D2A1B-6A83-498A-86ED-C42EBC8D429D}" type="presParOf" srcId="{B1C6AE4A-F0BA-4289-B95C-1BA40377AE3D}" destId="{C1C35779-5870-4C7A-80E0-C3ED95FE43D6}" srcOrd="2" destOrd="0" presId="urn:microsoft.com/office/officeart/2005/8/layout/orgChart1"/>
    <dgm:cxn modelId="{EBE98742-E242-446F-8479-1E17011D203A}" type="presParOf" srcId="{6B7ED3D1-A676-4247-A748-42F1960072FB}" destId="{20C9E391-D2F8-4A50-8CFE-130A0B5D4F45}" srcOrd="2" destOrd="0" presId="urn:microsoft.com/office/officeart/2005/8/layout/orgChart1"/>
    <dgm:cxn modelId="{99276F11-DABC-48AF-B45A-FCF7BFA627AA}" type="presParOf" srcId="{8C249A7E-8C6D-4D2D-95BB-E99511E8B7AC}" destId="{82951BFA-D525-4177-8C47-5A089AFA2577}" srcOrd="4" destOrd="0" presId="urn:microsoft.com/office/officeart/2005/8/layout/orgChart1"/>
    <dgm:cxn modelId="{4B25A713-7BCE-4D9E-9967-0FB1C65A770A}" type="presParOf" srcId="{8C249A7E-8C6D-4D2D-95BB-E99511E8B7AC}" destId="{E9F56B08-3943-49FA-ACE5-ECD1DFAD2C12}" srcOrd="5" destOrd="0" presId="urn:microsoft.com/office/officeart/2005/8/layout/orgChart1"/>
    <dgm:cxn modelId="{689F1C8E-3B35-4CEA-BE69-B35004FFA85F}" type="presParOf" srcId="{E9F56B08-3943-49FA-ACE5-ECD1DFAD2C12}" destId="{3D842541-99AC-49EE-A69D-5643EC8CB117}" srcOrd="0" destOrd="0" presId="urn:microsoft.com/office/officeart/2005/8/layout/orgChart1"/>
    <dgm:cxn modelId="{478009E6-CC66-4D28-B8A8-E9A4FCB544F9}" type="presParOf" srcId="{3D842541-99AC-49EE-A69D-5643EC8CB117}" destId="{2067BF6A-F383-473F-81D0-B6262E22FB77}" srcOrd="0" destOrd="0" presId="urn:microsoft.com/office/officeart/2005/8/layout/orgChart1"/>
    <dgm:cxn modelId="{C79D601D-46DF-4F13-A9B8-8D84EBA1B419}" type="presParOf" srcId="{3D842541-99AC-49EE-A69D-5643EC8CB117}" destId="{A62C5AC2-2281-402E-A767-9628FFB50AEA}" srcOrd="1" destOrd="0" presId="urn:microsoft.com/office/officeart/2005/8/layout/orgChart1"/>
    <dgm:cxn modelId="{9A7ABB93-D6C3-46E4-B469-D2948319B79C}" type="presParOf" srcId="{E9F56B08-3943-49FA-ACE5-ECD1DFAD2C12}" destId="{51909ED5-E0F1-4BBF-A102-1AA78F6EFF6F}" srcOrd="1" destOrd="0" presId="urn:microsoft.com/office/officeart/2005/8/layout/orgChart1"/>
    <dgm:cxn modelId="{37B76096-9936-4773-804D-7035B2A251D7}" type="presParOf" srcId="{E9F56B08-3943-49FA-ACE5-ECD1DFAD2C12}" destId="{EA525DE1-58BC-4F96-A51C-5E10718AC24D}" srcOrd="2" destOrd="0" presId="urn:microsoft.com/office/officeart/2005/8/layout/orgChart1"/>
    <dgm:cxn modelId="{B3D8B28C-BED5-41F7-A789-6B5046D50D53}" type="presParOf" srcId="{8C249A7E-8C6D-4D2D-95BB-E99511E8B7AC}" destId="{267E9214-4A7D-40E4-B1BF-9DE9319ECDC0}" srcOrd="6" destOrd="0" presId="urn:microsoft.com/office/officeart/2005/8/layout/orgChart1"/>
    <dgm:cxn modelId="{9066A7EA-19FC-48F7-8231-0C6F644E6E97}" type="presParOf" srcId="{8C249A7E-8C6D-4D2D-95BB-E99511E8B7AC}" destId="{136C8CBF-A252-4F67-9A0F-4C8029F18086}" srcOrd="7" destOrd="0" presId="urn:microsoft.com/office/officeart/2005/8/layout/orgChart1"/>
    <dgm:cxn modelId="{3499A92F-EB3E-4B6C-B1D4-8B2AB493EF74}" type="presParOf" srcId="{136C8CBF-A252-4F67-9A0F-4C8029F18086}" destId="{07D9A3B5-001B-4923-9D8D-C0EEAB811131}" srcOrd="0" destOrd="0" presId="urn:microsoft.com/office/officeart/2005/8/layout/orgChart1"/>
    <dgm:cxn modelId="{56DC5751-47A2-44D3-8BFC-A8C1D49909DE}" type="presParOf" srcId="{07D9A3B5-001B-4923-9D8D-C0EEAB811131}" destId="{10509F37-42B2-4704-9891-FA37C2254851}" srcOrd="0" destOrd="0" presId="urn:microsoft.com/office/officeart/2005/8/layout/orgChart1"/>
    <dgm:cxn modelId="{0C6B30D4-7F33-4752-85FD-319ECD1B86F0}" type="presParOf" srcId="{07D9A3B5-001B-4923-9D8D-C0EEAB811131}" destId="{96B560DD-0A30-437E-A854-4EF9E5F77D95}" srcOrd="1" destOrd="0" presId="urn:microsoft.com/office/officeart/2005/8/layout/orgChart1"/>
    <dgm:cxn modelId="{0EF25A3F-ACAF-4310-AE46-E0924BC95DFB}" type="presParOf" srcId="{136C8CBF-A252-4F67-9A0F-4C8029F18086}" destId="{A1B6A83F-9C8F-408E-915B-E24DFA318855}" srcOrd="1" destOrd="0" presId="urn:microsoft.com/office/officeart/2005/8/layout/orgChart1"/>
    <dgm:cxn modelId="{5337755D-7319-47DD-BA6D-38E713A49C5E}" type="presParOf" srcId="{A1B6A83F-9C8F-408E-915B-E24DFA318855}" destId="{2EAE1F37-95BE-4BE6-8A7D-0F7BBA7BD27A}" srcOrd="0" destOrd="0" presId="urn:microsoft.com/office/officeart/2005/8/layout/orgChart1"/>
    <dgm:cxn modelId="{22565C57-EDBA-46FD-A255-4CA1A0451F2D}" type="presParOf" srcId="{A1B6A83F-9C8F-408E-915B-E24DFA318855}" destId="{6EFE395E-1B0B-4113-B5B8-72D607E0BE2E}" srcOrd="1" destOrd="0" presId="urn:microsoft.com/office/officeart/2005/8/layout/orgChart1"/>
    <dgm:cxn modelId="{31FA24B6-9400-416F-B7FE-E9B7708B2D58}" type="presParOf" srcId="{6EFE395E-1B0B-4113-B5B8-72D607E0BE2E}" destId="{2C8F24EC-D774-4E5B-B91E-D1E51FDB6718}" srcOrd="0" destOrd="0" presId="urn:microsoft.com/office/officeart/2005/8/layout/orgChart1"/>
    <dgm:cxn modelId="{18C3FF71-5DA6-4557-9067-37990A54F80C}" type="presParOf" srcId="{2C8F24EC-D774-4E5B-B91E-D1E51FDB6718}" destId="{1AFE13FC-2CCB-4192-8DCE-5B7C91A4C47C}" srcOrd="0" destOrd="0" presId="urn:microsoft.com/office/officeart/2005/8/layout/orgChart1"/>
    <dgm:cxn modelId="{81630CFE-9A2B-4C1C-86C4-010C72AD29A3}" type="presParOf" srcId="{2C8F24EC-D774-4E5B-B91E-D1E51FDB6718}" destId="{588FAE6D-2AEB-47BC-ABBE-910D6FCFBB81}" srcOrd="1" destOrd="0" presId="urn:microsoft.com/office/officeart/2005/8/layout/orgChart1"/>
    <dgm:cxn modelId="{1B8F4519-D2E1-48E8-9140-8377BDDDEECF}" type="presParOf" srcId="{6EFE395E-1B0B-4113-B5B8-72D607E0BE2E}" destId="{78B1B61A-7AE2-4278-8481-6A8FA8F8C427}" srcOrd="1" destOrd="0" presId="urn:microsoft.com/office/officeart/2005/8/layout/orgChart1"/>
    <dgm:cxn modelId="{42E3F46D-BC19-4834-8A98-041DDF11FA05}" type="presParOf" srcId="{6EFE395E-1B0B-4113-B5B8-72D607E0BE2E}" destId="{59F65713-508D-4619-8B09-64048A7D3720}" srcOrd="2" destOrd="0" presId="urn:microsoft.com/office/officeart/2005/8/layout/orgChart1"/>
    <dgm:cxn modelId="{F6E2EEBC-9BCD-42AF-9B56-AA29543B74B2}" type="presParOf" srcId="{136C8CBF-A252-4F67-9A0F-4C8029F18086}" destId="{A9A39D0D-7DBC-437F-BFAB-05F990C9D1F5}" srcOrd="2" destOrd="0" presId="urn:microsoft.com/office/officeart/2005/8/layout/orgChart1"/>
    <dgm:cxn modelId="{79CD65A9-F14A-4C4B-8AC0-481EC3F775BE}" type="presParOf" srcId="{577666CB-6C2D-4C18-B3E6-EC011406E995}" destId="{3068B094-1DA9-4D64-A61A-6A86DCBEDC6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E1F37-95BE-4BE6-8A7D-0F7BBA7BD27A}">
      <dsp:nvSpPr>
        <dsp:cNvPr id="0" name=""/>
        <dsp:cNvSpPr/>
      </dsp:nvSpPr>
      <dsp:spPr>
        <a:xfrm>
          <a:off x="6971559" y="1726084"/>
          <a:ext cx="213733" cy="655450"/>
        </a:xfrm>
        <a:custGeom>
          <a:avLst/>
          <a:gdLst/>
          <a:ahLst/>
          <a:cxnLst/>
          <a:rect l="0" t="0" r="0" b="0"/>
          <a:pathLst>
            <a:path>
              <a:moveTo>
                <a:pt x="0" y="0"/>
              </a:moveTo>
              <a:lnTo>
                <a:pt x="0" y="655450"/>
              </a:lnTo>
              <a:lnTo>
                <a:pt x="213733" y="65545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E9214-4A7D-40E4-B1BF-9DE9319ECDC0}">
      <dsp:nvSpPr>
        <dsp:cNvPr id="0" name=""/>
        <dsp:cNvSpPr/>
      </dsp:nvSpPr>
      <dsp:spPr>
        <a:xfrm>
          <a:off x="4346196" y="714411"/>
          <a:ext cx="3195319" cy="299227"/>
        </a:xfrm>
        <a:custGeom>
          <a:avLst/>
          <a:gdLst/>
          <a:ahLst/>
          <a:cxnLst/>
          <a:rect l="0" t="0" r="0" b="0"/>
          <a:pathLst>
            <a:path>
              <a:moveTo>
                <a:pt x="0" y="0"/>
              </a:moveTo>
              <a:lnTo>
                <a:pt x="0" y="149613"/>
              </a:lnTo>
              <a:lnTo>
                <a:pt x="3195319" y="149613"/>
              </a:lnTo>
              <a:lnTo>
                <a:pt x="3195319" y="29922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951BFA-D525-4177-8C47-5A089AFA2577}">
      <dsp:nvSpPr>
        <dsp:cNvPr id="0" name=""/>
        <dsp:cNvSpPr/>
      </dsp:nvSpPr>
      <dsp:spPr>
        <a:xfrm>
          <a:off x="4346196" y="714411"/>
          <a:ext cx="1471200" cy="299227"/>
        </a:xfrm>
        <a:custGeom>
          <a:avLst/>
          <a:gdLst/>
          <a:ahLst/>
          <a:cxnLst/>
          <a:rect l="0" t="0" r="0" b="0"/>
          <a:pathLst>
            <a:path>
              <a:moveTo>
                <a:pt x="0" y="0"/>
              </a:moveTo>
              <a:lnTo>
                <a:pt x="0" y="149613"/>
              </a:lnTo>
              <a:lnTo>
                <a:pt x="1471200" y="149613"/>
              </a:lnTo>
              <a:lnTo>
                <a:pt x="1471200" y="29922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DFC2DE-53AA-4962-B8DF-1B9FDA0D929C}">
      <dsp:nvSpPr>
        <dsp:cNvPr id="0" name=""/>
        <dsp:cNvSpPr/>
      </dsp:nvSpPr>
      <dsp:spPr>
        <a:xfrm>
          <a:off x="4385380" y="2737757"/>
          <a:ext cx="213733" cy="655450"/>
        </a:xfrm>
        <a:custGeom>
          <a:avLst/>
          <a:gdLst/>
          <a:ahLst/>
          <a:cxnLst/>
          <a:rect l="0" t="0" r="0" b="0"/>
          <a:pathLst>
            <a:path>
              <a:moveTo>
                <a:pt x="0" y="0"/>
              </a:moveTo>
              <a:lnTo>
                <a:pt x="0" y="655450"/>
              </a:lnTo>
              <a:lnTo>
                <a:pt x="213733" y="65545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1D99B-6583-480D-9631-CCD56202EAD6}">
      <dsp:nvSpPr>
        <dsp:cNvPr id="0" name=""/>
        <dsp:cNvSpPr/>
      </dsp:nvSpPr>
      <dsp:spPr>
        <a:xfrm>
          <a:off x="4093277" y="1726084"/>
          <a:ext cx="862059" cy="299227"/>
        </a:xfrm>
        <a:custGeom>
          <a:avLst/>
          <a:gdLst/>
          <a:ahLst/>
          <a:cxnLst/>
          <a:rect l="0" t="0" r="0" b="0"/>
          <a:pathLst>
            <a:path>
              <a:moveTo>
                <a:pt x="0" y="0"/>
              </a:moveTo>
              <a:lnTo>
                <a:pt x="0" y="149613"/>
              </a:lnTo>
              <a:lnTo>
                <a:pt x="862059" y="149613"/>
              </a:lnTo>
              <a:lnTo>
                <a:pt x="862059" y="29922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90716E-BB45-42BB-91EB-0805246CD2A1}">
      <dsp:nvSpPr>
        <dsp:cNvPr id="0" name=""/>
        <dsp:cNvSpPr/>
      </dsp:nvSpPr>
      <dsp:spPr>
        <a:xfrm>
          <a:off x="3231218" y="1726084"/>
          <a:ext cx="862059" cy="299227"/>
        </a:xfrm>
        <a:custGeom>
          <a:avLst/>
          <a:gdLst/>
          <a:ahLst/>
          <a:cxnLst/>
          <a:rect l="0" t="0" r="0" b="0"/>
          <a:pathLst>
            <a:path>
              <a:moveTo>
                <a:pt x="862059" y="0"/>
              </a:moveTo>
              <a:lnTo>
                <a:pt x="862059" y="149613"/>
              </a:lnTo>
              <a:lnTo>
                <a:pt x="0" y="149613"/>
              </a:lnTo>
              <a:lnTo>
                <a:pt x="0" y="29922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E2BACE-39A2-4C72-A3C1-0DD82EF3BC40}">
      <dsp:nvSpPr>
        <dsp:cNvPr id="0" name=""/>
        <dsp:cNvSpPr/>
      </dsp:nvSpPr>
      <dsp:spPr>
        <a:xfrm>
          <a:off x="4093277" y="714411"/>
          <a:ext cx="252918" cy="299227"/>
        </a:xfrm>
        <a:custGeom>
          <a:avLst/>
          <a:gdLst/>
          <a:ahLst/>
          <a:cxnLst/>
          <a:rect l="0" t="0" r="0" b="0"/>
          <a:pathLst>
            <a:path>
              <a:moveTo>
                <a:pt x="252918" y="0"/>
              </a:moveTo>
              <a:lnTo>
                <a:pt x="252918" y="149613"/>
              </a:lnTo>
              <a:lnTo>
                <a:pt x="0" y="149613"/>
              </a:lnTo>
              <a:lnTo>
                <a:pt x="0" y="29922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C92582-CF49-4071-AECD-8B2E62B7366E}">
      <dsp:nvSpPr>
        <dsp:cNvPr id="0" name=""/>
        <dsp:cNvSpPr/>
      </dsp:nvSpPr>
      <dsp:spPr>
        <a:xfrm>
          <a:off x="580919" y="1726084"/>
          <a:ext cx="213733" cy="2678796"/>
        </a:xfrm>
        <a:custGeom>
          <a:avLst/>
          <a:gdLst/>
          <a:ahLst/>
          <a:cxnLst/>
          <a:rect l="0" t="0" r="0" b="0"/>
          <a:pathLst>
            <a:path>
              <a:moveTo>
                <a:pt x="0" y="0"/>
              </a:moveTo>
              <a:lnTo>
                <a:pt x="0" y="2678796"/>
              </a:lnTo>
              <a:lnTo>
                <a:pt x="213733" y="267879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E1CBF-2CB7-4031-8436-C3504215CB69}">
      <dsp:nvSpPr>
        <dsp:cNvPr id="0" name=""/>
        <dsp:cNvSpPr/>
      </dsp:nvSpPr>
      <dsp:spPr>
        <a:xfrm>
          <a:off x="580919" y="1726084"/>
          <a:ext cx="213733" cy="1667123"/>
        </a:xfrm>
        <a:custGeom>
          <a:avLst/>
          <a:gdLst/>
          <a:ahLst/>
          <a:cxnLst/>
          <a:rect l="0" t="0" r="0" b="0"/>
          <a:pathLst>
            <a:path>
              <a:moveTo>
                <a:pt x="0" y="0"/>
              </a:moveTo>
              <a:lnTo>
                <a:pt x="0" y="1667123"/>
              </a:lnTo>
              <a:lnTo>
                <a:pt x="213733" y="166712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499601-91D3-4068-9B90-BFCBE94814BE}">
      <dsp:nvSpPr>
        <dsp:cNvPr id="0" name=""/>
        <dsp:cNvSpPr/>
      </dsp:nvSpPr>
      <dsp:spPr>
        <a:xfrm>
          <a:off x="580919" y="1726084"/>
          <a:ext cx="213733" cy="655450"/>
        </a:xfrm>
        <a:custGeom>
          <a:avLst/>
          <a:gdLst/>
          <a:ahLst/>
          <a:cxnLst/>
          <a:rect l="0" t="0" r="0" b="0"/>
          <a:pathLst>
            <a:path>
              <a:moveTo>
                <a:pt x="0" y="0"/>
              </a:moveTo>
              <a:lnTo>
                <a:pt x="0" y="655450"/>
              </a:lnTo>
              <a:lnTo>
                <a:pt x="213733" y="65545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EED15-C0FE-4833-96D3-933B375C2C2E}">
      <dsp:nvSpPr>
        <dsp:cNvPr id="0" name=""/>
        <dsp:cNvSpPr/>
      </dsp:nvSpPr>
      <dsp:spPr>
        <a:xfrm>
          <a:off x="1150876" y="714411"/>
          <a:ext cx="3195319" cy="299227"/>
        </a:xfrm>
        <a:custGeom>
          <a:avLst/>
          <a:gdLst/>
          <a:ahLst/>
          <a:cxnLst/>
          <a:rect l="0" t="0" r="0" b="0"/>
          <a:pathLst>
            <a:path>
              <a:moveTo>
                <a:pt x="3195319" y="0"/>
              </a:moveTo>
              <a:lnTo>
                <a:pt x="3195319" y="149613"/>
              </a:lnTo>
              <a:lnTo>
                <a:pt x="0" y="149613"/>
              </a:lnTo>
              <a:lnTo>
                <a:pt x="0" y="29922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53AE8F-22DC-4E0D-AFD3-759CC7606653}">
      <dsp:nvSpPr>
        <dsp:cNvPr id="0" name=""/>
        <dsp:cNvSpPr/>
      </dsp:nvSpPr>
      <dsp:spPr>
        <a:xfrm>
          <a:off x="3633750" y="1965"/>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Innovacion SAC</a:t>
          </a:r>
        </a:p>
      </dsp:txBody>
      <dsp:txXfrm>
        <a:off x="3633750" y="1965"/>
        <a:ext cx="1424891" cy="712445"/>
      </dsp:txXfrm>
    </dsp:sp>
    <dsp:sp modelId="{B7D8644F-F3D7-433E-8BF3-1D7DD8C99872}">
      <dsp:nvSpPr>
        <dsp:cNvPr id="0" name=""/>
        <dsp:cNvSpPr/>
      </dsp:nvSpPr>
      <dsp:spPr>
        <a:xfrm>
          <a:off x="438430" y="1013638"/>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Documentos</a:t>
          </a:r>
        </a:p>
      </dsp:txBody>
      <dsp:txXfrm>
        <a:off x="438430" y="1013638"/>
        <a:ext cx="1424891" cy="712445"/>
      </dsp:txXfrm>
    </dsp:sp>
    <dsp:sp modelId="{F20D1467-E941-42D2-A53B-D9E216583F5D}">
      <dsp:nvSpPr>
        <dsp:cNvPr id="0" name=""/>
        <dsp:cNvSpPr/>
      </dsp:nvSpPr>
      <dsp:spPr>
        <a:xfrm>
          <a:off x="794653" y="2025312"/>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Formatos</a:t>
          </a:r>
        </a:p>
      </dsp:txBody>
      <dsp:txXfrm>
        <a:off x="794653" y="2025312"/>
        <a:ext cx="1424891" cy="712445"/>
      </dsp:txXfrm>
    </dsp:sp>
    <dsp:sp modelId="{C9F1CEB9-AB9A-414D-9E08-D336B4FC5EC8}">
      <dsp:nvSpPr>
        <dsp:cNvPr id="0" name=""/>
        <dsp:cNvSpPr/>
      </dsp:nvSpPr>
      <dsp:spPr>
        <a:xfrm>
          <a:off x="794653" y="3036985"/>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Politicas</a:t>
          </a:r>
        </a:p>
      </dsp:txBody>
      <dsp:txXfrm>
        <a:off x="794653" y="3036985"/>
        <a:ext cx="1424891" cy="712445"/>
      </dsp:txXfrm>
    </dsp:sp>
    <dsp:sp modelId="{5B859EF7-8F73-49F3-8661-59FF23D9A644}">
      <dsp:nvSpPr>
        <dsp:cNvPr id="0" name=""/>
        <dsp:cNvSpPr/>
      </dsp:nvSpPr>
      <dsp:spPr>
        <a:xfrm>
          <a:off x="794653" y="4048658"/>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Solicitudes de Cambio</a:t>
          </a:r>
        </a:p>
      </dsp:txBody>
      <dsp:txXfrm>
        <a:off x="794653" y="4048658"/>
        <a:ext cx="1424891" cy="712445"/>
      </dsp:txXfrm>
    </dsp:sp>
    <dsp:sp modelId="{EDBC6CDB-2939-45A7-AADA-B48A8DDE1030}">
      <dsp:nvSpPr>
        <dsp:cNvPr id="0" name=""/>
        <dsp:cNvSpPr/>
      </dsp:nvSpPr>
      <dsp:spPr>
        <a:xfrm>
          <a:off x="3380831" y="1013638"/>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Librerias de Produccion</a:t>
          </a:r>
        </a:p>
      </dsp:txBody>
      <dsp:txXfrm>
        <a:off x="3380831" y="1013638"/>
        <a:ext cx="1424891" cy="712445"/>
      </dsp:txXfrm>
    </dsp:sp>
    <dsp:sp modelId="{66453836-2291-4275-A576-73970BA806E4}">
      <dsp:nvSpPr>
        <dsp:cNvPr id="0" name=""/>
        <dsp:cNvSpPr/>
      </dsp:nvSpPr>
      <dsp:spPr>
        <a:xfrm>
          <a:off x="2518772" y="2025312"/>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Libreria de Soporte</a:t>
          </a:r>
        </a:p>
      </dsp:txBody>
      <dsp:txXfrm>
        <a:off x="2518772" y="2025312"/>
        <a:ext cx="1424891" cy="712445"/>
      </dsp:txXfrm>
    </dsp:sp>
    <dsp:sp modelId="{050A0A7B-6714-49FD-B3BE-3B1F986CFB61}">
      <dsp:nvSpPr>
        <dsp:cNvPr id="0" name=""/>
        <dsp:cNvSpPr/>
      </dsp:nvSpPr>
      <dsp:spPr>
        <a:xfrm>
          <a:off x="4242891" y="2025312"/>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Libreria de Trabajo</a:t>
          </a:r>
        </a:p>
      </dsp:txBody>
      <dsp:txXfrm>
        <a:off x="4242891" y="2025312"/>
        <a:ext cx="1424891" cy="712445"/>
      </dsp:txXfrm>
    </dsp:sp>
    <dsp:sp modelId="{B6747F2A-1C55-4B89-9D32-7D1473C5D57B}">
      <dsp:nvSpPr>
        <dsp:cNvPr id="0" name=""/>
        <dsp:cNvSpPr/>
      </dsp:nvSpPr>
      <dsp:spPr>
        <a:xfrm>
          <a:off x="4599114" y="3036985"/>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Proyectos</a:t>
          </a:r>
        </a:p>
      </dsp:txBody>
      <dsp:txXfrm>
        <a:off x="4599114" y="3036985"/>
        <a:ext cx="1424891" cy="712445"/>
      </dsp:txXfrm>
    </dsp:sp>
    <dsp:sp modelId="{2067BF6A-F383-473F-81D0-B6262E22FB77}">
      <dsp:nvSpPr>
        <dsp:cNvPr id="0" name=""/>
        <dsp:cNvSpPr/>
      </dsp:nvSpPr>
      <dsp:spPr>
        <a:xfrm>
          <a:off x="5104950" y="1013638"/>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Libreria Principal</a:t>
          </a:r>
        </a:p>
      </dsp:txBody>
      <dsp:txXfrm>
        <a:off x="5104950" y="1013638"/>
        <a:ext cx="1424891" cy="712445"/>
      </dsp:txXfrm>
    </dsp:sp>
    <dsp:sp modelId="{10509F37-42B2-4704-9891-FA37C2254851}">
      <dsp:nvSpPr>
        <dsp:cNvPr id="0" name=""/>
        <dsp:cNvSpPr/>
      </dsp:nvSpPr>
      <dsp:spPr>
        <a:xfrm>
          <a:off x="6829069" y="1013638"/>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Repositorio de Software</a:t>
          </a:r>
        </a:p>
      </dsp:txBody>
      <dsp:txXfrm>
        <a:off x="6829069" y="1013638"/>
        <a:ext cx="1424891" cy="712445"/>
      </dsp:txXfrm>
    </dsp:sp>
    <dsp:sp modelId="{1AFE13FC-2CCB-4192-8DCE-5B7C91A4C47C}">
      <dsp:nvSpPr>
        <dsp:cNvPr id="0" name=""/>
        <dsp:cNvSpPr/>
      </dsp:nvSpPr>
      <dsp:spPr>
        <a:xfrm>
          <a:off x="7185292" y="2025312"/>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Proyectos</a:t>
          </a:r>
        </a:p>
      </dsp:txBody>
      <dsp:txXfrm>
        <a:off x="7185292" y="2025312"/>
        <a:ext cx="1424891" cy="71244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4D4C06A-D29D-47D4-BD8A-F73A4AD38AEB}" type="datetimeFigureOut">
              <a:rPr lang="es-PE" smtClean="0"/>
              <a:t>27/11/2015</a:t>
            </a:fld>
            <a:endParaRPr lang="es-PE"/>
          </a:p>
        </p:txBody>
      </p:sp>
      <p:sp>
        <p:nvSpPr>
          <p:cNvPr id="5" name="Footer Placeholder 4"/>
          <p:cNvSpPr>
            <a:spLocks noGrp="1"/>
          </p:cNvSpPr>
          <p:nvPr>
            <p:ph type="ftr" sz="quarter" idx="11"/>
          </p:nvPr>
        </p:nvSpPr>
        <p:spPr/>
        <p:txBody>
          <a:bodyPr/>
          <a:lstStyle/>
          <a:p>
            <a:endParaRPr lang="es-P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1113867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4D4C06A-D29D-47D4-BD8A-F73A4AD38AEB}" type="datetimeFigureOut">
              <a:rPr lang="es-PE" smtClean="0"/>
              <a:t>27/11/2015</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65753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4D4C06A-D29D-47D4-BD8A-F73A4AD38AEB}" type="datetimeFigureOut">
              <a:rPr lang="es-PE" smtClean="0"/>
              <a:t>27/11/2015</a:t>
            </a:fld>
            <a:endParaRPr lang="es-PE"/>
          </a:p>
        </p:txBody>
      </p:sp>
      <p:sp>
        <p:nvSpPr>
          <p:cNvPr id="5" name="Footer Placeholder 4"/>
          <p:cNvSpPr>
            <a:spLocks noGrp="1"/>
          </p:cNvSpPr>
          <p:nvPr>
            <p:ph type="ftr" sz="quarter" idx="11"/>
          </p:nvPr>
        </p:nvSpPr>
        <p:spPr/>
        <p:txBody>
          <a:bodyPr/>
          <a:lstStyle/>
          <a:p>
            <a:endParaRPr lang="es-P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1F4F51-0FE5-493D-B067-37887A6B3435}" type="slidenum">
              <a:rPr lang="es-PE" smtClean="0"/>
              <a:t>‹Nº›</a:t>
            </a:fld>
            <a:endParaRPr lang="es-P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927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4D4C06A-D29D-47D4-BD8A-F73A4AD38AEB}" type="datetimeFigureOut">
              <a:rPr lang="es-PE" smtClean="0"/>
              <a:t>27/11/2015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1402032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4D4C06A-D29D-47D4-BD8A-F73A4AD38AEB}" type="datetimeFigureOut">
              <a:rPr lang="es-PE" smtClean="0"/>
              <a:t>27/11/2015</a:t>
            </a:fld>
            <a:endParaRPr lang="es-PE"/>
          </a:p>
        </p:txBody>
      </p:sp>
      <p:sp>
        <p:nvSpPr>
          <p:cNvPr id="6" name="Footer Placeholder 5"/>
          <p:cNvSpPr>
            <a:spLocks noGrp="1"/>
          </p:cNvSpPr>
          <p:nvPr>
            <p:ph type="ftr" sz="quarter" idx="11"/>
          </p:nvPr>
        </p:nvSpPr>
        <p:spPr/>
        <p:txBody>
          <a:bodyPr/>
          <a:lstStyle/>
          <a:p>
            <a:endParaRPr lang="es-P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1F4F51-0FE5-493D-B067-37887A6B3435}" type="slidenum">
              <a:rPr lang="es-PE" smtClean="0"/>
              <a:t>‹Nº›</a:t>
            </a:fld>
            <a:endParaRPr lang="es-P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8473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4D4C06A-D29D-47D4-BD8A-F73A4AD38AEB}" type="datetimeFigureOut">
              <a:rPr lang="es-PE" smtClean="0"/>
              <a:t>27/11/2015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116207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4D4C06A-D29D-47D4-BD8A-F73A4AD38AEB}" type="datetimeFigureOut">
              <a:rPr lang="es-PE" smtClean="0"/>
              <a:t>27/11/2015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2230510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4D4C06A-D29D-47D4-BD8A-F73A4AD38AEB}" type="datetimeFigureOut">
              <a:rPr lang="es-PE" smtClean="0"/>
              <a:t>27/11/2015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618577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4D4C06A-D29D-47D4-BD8A-F73A4AD38AEB}" type="datetimeFigureOut">
              <a:rPr lang="es-PE" smtClean="0"/>
              <a:t>27/11/2015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98324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4D4C06A-D29D-47D4-BD8A-F73A4AD38AEB}" type="datetimeFigureOut">
              <a:rPr lang="es-PE" smtClean="0"/>
              <a:t>27/11/2015</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247336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4D4C06A-D29D-47D4-BD8A-F73A4AD38AEB}" type="datetimeFigureOut">
              <a:rPr lang="es-PE" smtClean="0"/>
              <a:t>27/11/2015</a:t>
            </a:fld>
            <a:endParaRPr lang="es-PE"/>
          </a:p>
        </p:txBody>
      </p:sp>
      <p:sp>
        <p:nvSpPr>
          <p:cNvPr id="6" name="Footer Placeholder 5"/>
          <p:cNvSpPr>
            <a:spLocks noGrp="1"/>
          </p:cNvSpPr>
          <p:nvPr>
            <p:ph type="ftr" sz="quarter" idx="11"/>
          </p:nvPr>
        </p:nvSpPr>
        <p:spPr/>
        <p:txBody>
          <a:bodyPr/>
          <a:lstStyle/>
          <a:p>
            <a:endParaRPr lang="es-P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443063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4D4C06A-D29D-47D4-BD8A-F73A4AD38AEB}" type="datetimeFigureOut">
              <a:rPr lang="es-PE" smtClean="0"/>
              <a:t>27/11/2015</a:t>
            </a:fld>
            <a:endParaRPr lang="es-PE"/>
          </a:p>
        </p:txBody>
      </p:sp>
      <p:sp>
        <p:nvSpPr>
          <p:cNvPr id="8" name="Footer Placeholder 7"/>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2218944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4D4C06A-D29D-47D4-BD8A-F73A4AD38AEB}" type="datetimeFigureOut">
              <a:rPr lang="es-PE" smtClean="0"/>
              <a:t>27/11/2015</a:t>
            </a:fld>
            <a:endParaRPr lang="es-PE"/>
          </a:p>
        </p:txBody>
      </p:sp>
      <p:sp>
        <p:nvSpPr>
          <p:cNvPr id="4" name="Footer Placeholder 3"/>
          <p:cNvSpPr>
            <a:spLocks noGrp="1"/>
          </p:cNvSpPr>
          <p:nvPr>
            <p:ph type="ftr" sz="quarter" idx="11"/>
          </p:nvPr>
        </p:nvSpPr>
        <p:spPr/>
        <p:txBody>
          <a:bodyPr/>
          <a:lstStyle/>
          <a:p>
            <a:endParaRPr lang="es-P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1565951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4C06A-D29D-47D4-BD8A-F73A4AD38AEB}" type="datetimeFigureOut">
              <a:rPr lang="es-PE" smtClean="0"/>
              <a:t>27/11/2015</a:t>
            </a:fld>
            <a:endParaRPr lang="es-PE"/>
          </a:p>
        </p:txBody>
      </p:sp>
      <p:sp>
        <p:nvSpPr>
          <p:cNvPr id="3" name="Footer Placeholder 2"/>
          <p:cNvSpPr>
            <a:spLocks noGrp="1"/>
          </p:cNvSpPr>
          <p:nvPr>
            <p:ph type="ftr" sz="quarter" idx="11"/>
          </p:nvPr>
        </p:nvSpPr>
        <p:spPr/>
        <p:txBody>
          <a:bodyPr/>
          <a:lstStyle/>
          <a:p>
            <a:endParaRPr lang="es-P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574265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4D4C06A-D29D-47D4-BD8A-F73A4AD38AEB}" type="datetimeFigureOut">
              <a:rPr lang="es-PE" smtClean="0"/>
              <a:t>27/11/2015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3492165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4D4C06A-D29D-47D4-BD8A-F73A4AD38AEB}" type="datetimeFigureOut">
              <a:rPr lang="es-PE" smtClean="0"/>
              <a:t>27/11/2015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1758717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4D4C06A-D29D-47D4-BD8A-F73A4AD38AEB}" type="datetimeFigureOut">
              <a:rPr lang="es-PE" smtClean="0"/>
              <a:t>27/11/2015</a:t>
            </a:fld>
            <a:endParaRPr lang="es-P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11F4F51-0FE5-493D-B067-37887A6B3435}" type="slidenum">
              <a:rPr lang="es-PE" smtClean="0"/>
              <a:t>‹Nº›</a:t>
            </a:fld>
            <a:endParaRPr lang="es-PE"/>
          </a:p>
        </p:txBody>
      </p:sp>
    </p:spTree>
    <p:extLst>
      <p:ext uri="{BB962C8B-B14F-4D97-AF65-F5344CB8AC3E}">
        <p14:creationId xmlns:p14="http://schemas.microsoft.com/office/powerpoint/2010/main" val="1285259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Dibujo_de_Microsoft_Visio1111111111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89213" y="1163471"/>
            <a:ext cx="8915399" cy="2262781"/>
          </a:xfrm>
        </p:spPr>
        <p:txBody>
          <a:bodyPr/>
          <a:lstStyle/>
          <a:p>
            <a:r>
              <a:rPr lang="es-PE" dirty="0" smtClean="0"/>
              <a:t>Plan de Gestión de la Configuración</a:t>
            </a:r>
            <a:endParaRPr lang="es-PE" dirty="0"/>
          </a:p>
        </p:txBody>
      </p:sp>
      <p:sp>
        <p:nvSpPr>
          <p:cNvPr id="3" name="Subtítulo 2"/>
          <p:cNvSpPr>
            <a:spLocks noGrp="1"/>
          </p:cNvSpPr>
          <p:nvPr>
            <p:ph type="subTitle" idx="1"/>
          </p:nvPr>
        </p:nvSpPr>
        <p:spPr>
          <a:xfrm>
            <a:off x="2738650" y="3547447"/>
            <a:ext cx="9144000" cy="519586"/>
          </a:xfrm>
        </p:spPr>
        <p:txBody>
          <a:bodyPr/>
          <a:lstStyle/>
          <a:p>
            <a:r>
              <a:rPr lang="es-PE" dirty="0" smtClean="0"/>
              <a:t>“Administración de la Configuración del Software”</a:t>
            </a:r>
            <a:endParaRPr lang="es-PE" dirty="0"/>
          </a:p>
        </p:txBody>
      </p:sp>
      <p:sp>
        <p:nvSpPr>
          <p:cNvPr id="4" name="Subtítulo 2"/>
          <p:cNvSpPr txBox="1">
            <a:spLocks/>
          </p:cNvSpPr>
          <p:nvPr/>
        </p:nvSpPr>
        <p:spPr>
          <a:xfrm>
            <a:off x="9826388" y="6258801"/>
            <a:ext cx="2365612" cy="599199"/>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PE" sz="1600" dirty="0" smtClean="0"/>
              <a:t>Ing. Namuche, Juan</a:t>
            </a:r>
          </a:p>
          <a:p>
            <a:r>
              <a:rPr lang="es-PE" sz="1600" dirty="0" smtClean="0"/>
              <a:t>Ing. Carbajal, Juan</a:t>
            </a:r>
            <a:endParaRPr lang="es-PE" sz="1600" dirty="0"/>
          </a:p>
        </p:txBody>
      </p:sp>
    </p:spTree>
    <p:extLst>
      <p:ext uri="{BB962C8B-B14F-4D97-AF65-F5344CB8AC3E}">
        <p14:creationId xmlns:p14="http://schemas.microsoft.com/office/powerpoint/2010/main" val="446262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Planeamiento de la Gestión de la SCM</a:t>
            </a:r>
            <a:endParaRPr lang="es-PE" dirty="0"/>
          </a:p>
        </p:txBody>
      </p:sp>
      <p:sp>
        <p:nvSpPr>
          <p:cNvPr id="3" name="Marcador de contenido 2"/>
          <p:cNvSpPr>
            <a:spLocks noGrp="1"/>
          </p:cNvSpPr>
          <p:nvPr>
            <p:ph idx="1"/>
          </p:nvPr>
        </p:nvSpPr>
        <p:spPr>
          <a:xfrm>
            <a:off x="2589212" y="1542197"/>
            <a:ext cx="8915400" cy="4369025"/>
          </a:xfrm>
        </p:spPr>
        <p:txBody>
          <a:bodyPr/>
          <a:lstStyle/>
          <a:p>
            <a:r>
              <a:rPr lang="es-PE" dirty="0" smtClean="0"/>
              <a:t>Herramientas e Infraestructura de TI</a:t>
            </a:r>
          </a:p>
          <a:p>
            <a:endParaRPr lang="es-PE" dirty="0" smtClean="0"/>
          </a:p>
          <a:p>
            <a:endParaRPr lang="es-PE" dirty="0"/>
          </a:p>
          <a:p>
            <a:pPr marL="0" indent="0">
              <a:buNone/>
            </a:pPr>
            <a:endParaRPr lang="es-PE" dirty="0" smtClean="0"/>
          </a:p>
          <a:p>
            <a:pPr marL="0" indent="0">
              <a:buNone/>
            </a:pPr>
            <a:endParaRPr lang="es-PE" dirty="0"/>
          </a:p>
        </p:txBody>
      </p:sp>
      <p:sp>
        <p:nvSpPr>
          <p:cNvPr id="4" name="Rectangle 2"/>
          <p:cNvSpPr>
            <a:spLocks noChangeArrowheads="1"/>
          </p:cNvSpPr>
          <p:nvPr/>
        </p:nvSpPr>
        <p:spPr bwMode="auto">
          <a:xfrm>
            <a:off x="3657600" y="25012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6" name="Objeto 5"/>
          <p:cNvGraphicFramePr>
            <a:graphicFrameLocks noChangeAspect="1"/>
          </p:cNvGraphicFramePr>
          <p:nvPr>
            <p:extLst>
              <p:ext uri="{D42A27DB-BD31-4B8C-83A1-F6EECF244321}">
                <p14:modId xmlns:p14="http://schemas.microsoft.com/office/powerpoint/2010/main" val="1334159840"/>
              </p:ext>
            </p:extLst>
          </p:nvPr>
        </p:nvGraphicFramePr>
        <p:xfrm>
          <a:off x="3330055" y="1905000"/>
          <a:ext cx="6155140" cy="4487862"/>
        </p:xfrm>
        <a:graphic>
          <a:graphicData uri="http://schemas.openxmlformats.org/presentationml/2006/ole">
            <mc:AlternateContent xmlns:mc="http://schemas.openxmlformats.org/markup-compatibility/2006">
              <mc:Choice xmlns:v="urn:schemas-microsoft-com:vml" Requires="v">
                <p:oleObj spid="_x0000_s3077" r:id="rId3" imgW="6636843" imgH="4846510" progId="Visio.Drawing.15">
                  <p:embed/>
                </p:oleObj>
              </mc:Choice>
              <mc:Fallback>
                <p:oleObj r:id="rId3" imgW="6636843" imgH="484651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055" y="1905000"/>
                        <a:ext cx="6155140" cy="4487862"/>
                      </a:xfrm>
                      <a:prstGeom prst="rect">
                        <a:avLst/>
                      </a:prstGeom>
                      <a:noFill/>
                    </p:spPr>
                  </p:pic>
                </p:oleObj>
              </mc:Fallback>
            </mc:AlternateContent>
          </a:graphicData>
        </a:graphic>
      </p:graphicFrame>
    </p:spTree>
    <p:extLst>
      <p:ext uri="{BB962C8B-B14F-4D97-AF65-F5344CB8AC3E}">
        <p14:creationId xmlns:p14="http://schemas.microsoft.com/office/powerpoint/2010/main" val="96108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Identificación de la SCM</a:t>
            </a:r>
            <a:endParaRPr lang="es-PE" dirty="0"/>
          </a:p>
        </p:txBody>
      </p:sp>
      <p:sp>
        <p:nvSpPr>
          <p:cNvPr id="3" name="Marcador de contenido 2"/>
          <p:cNvSpPr>
            <a:spLocks noGrp="1"/>
          </p:cNvSpPr>
          <p:nvPr>
            <p:ph idx="1"/>
          </p:nvPr>
        </p:nvSpPr>
        <p:spPr>
          <a:xfrm>
            <a:off x="2589212" y="1542197"/>
            <a:ext cx="8915400" cy="4369025"/>
          </a:xfrm>
        </p:spPr>
        <p:txBody>
          <a:bodyPr/>
          <a:lstStyle/>
          <a:p>
            <a:r>
              <a:rPr lang="es-PE" dirty="0" smtClean="0"/>
              <a:t>Clasificación de la SCM</a:t>
            </a:r>
          </a:p>
          <a:p>
            <a:pPr marL="0" indent="0">
              <a:buNone/>
            </a:pPr>
            <a:endParaRPr lang="es-PE" dirty="0" smtClean="0"/>
          </a:p>
          <a:p>
            <a:endParaRPr lang="es-PE" dirty="0"/>
          </a:p>
          <a:p>
            <a:pPr marL="0" indent="0">
              <a:buNone/>
            </a:pPr>
            <a:endParaRPr lang="es-PE" dirty="0" smtClean="0"/>
          </a:p>
          <a:p>
            <a:pPr marL="0" indent="0">
              <a:buNone/>
            </a:pPr>
            <a:endParaRPr lang="es-PE" dirty="0"/>
          </a:p>
        </p:txBody>
      </p:sp>
      <p:sp>
        <p:nvSpPr>
          <p:cNvPr id="4" name="Rectangle 2"/>
          <p:cNvSpPr>
            <a:spLocks noChangeArrowheads="1"/>
          </p:cNvSpPr>
          <p:nvPr/>
        </p:nvSpPr>
        <p:spPr bwMode="auto">
          <a:xfrm>
            <a:off x="3657600" y="25012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7" name="Tabla 6"/>
          <p:cNvGraphicFramePr>
            <a:graphicFrameLocks noGrp="1"/>
          </p:cNvGraphicFramePr>
          <p:nvPr>
            <p:extLst>
              <p:ext uri="{D42A27DB-BD31-4B8C-83A1-F6EECF244321}">
                <p14:modId xmlns:p14="http://schemas.microsoft.com/office/powerpoint/2010/main" val="2329528948"/>
              </p:ext>
            </p:extLst>
          </p:nvPr>
        </p:nvGraphicFramePr>
        <p:xfrm>
          <a:off x="2756848" y="1904999"/>
          <a:ext cx="8570795" cy="4614607"/>
        </p:xfrm>
        <a:graphic>
          <a:graphicData uri="http://schemas.openxmlformats.org/drawingml/2006/table">
            <a:tbl>
              <a:tblPr firstRow="1" firstCol="1" bandRow="1">
                <a:tableStyleId>{5C22544A-7EE6-4342-B048-85BDC9FD1C3A}</a:tableStyleId>
              </a:tblPr>
              <a:tblGrid>
                <a:gridCol w="3716903"/>
                <a:gridCol w="718039"/>
                <a:gridCol w="1086760"/>
                <a:gridCol w="1592469"/>
                <a:gridCol w="1456624"/>
              </a:tblGrid>
              <a:tr h="1200416">
                <a:tc>
                  <a:txBody>
                    <a:bodyPr/>
                    <a:lstStyle/>
                    <a:p>
                      <a:pPr algn="ctr" hangingPunct="0">
                        <a:lnSpc>
                          <a:spcPct val="107000"/>
                        </a:lnSpc>
                        <a:spcAft>
                          <a:spcPts val="0"/>
                        </a:spcAft>
                      </a:pPr>
                      <a:r>
                        <a:rPr lang="es-PE" sz="1600" dirty="0">
                          <a:effectLst/>
                        </a:rPr>
                        <a:t>ELEMENTOS</a:t>
                      </a:r>
                      <a:endParaRPr lang="es-PE" sz="16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hangingPunct="0">
                        <a:lnSpc>
                          <a:spcPct val="107000"/>
                        </a:lnSpc>
                        <a:spcAft>
                          <a:spcPts val="0"/>
                        </a:spcAft>
                      </a:pPr>
                      <a:r>
                        <a:rPr lang="es-PE" sz="1600">
                          <a:effectLst/>
                        </a:rPr>
                        <a:t>TIPO</a:t>
                      </a:r>
                      <a:endParaRPr lang="es-PE" sz="16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hangingPunct="0">
                        <a:lnSpc>
                          <a:spcPct val="107000"/>
                        </a:lnSpc>
                        <a:spcAft>
                          <a:spcPts val="0"/>
                        </a:spcAft>
                      </a:pPr>
                      <a:r>
                        <a:rPr lang="es-PE" sz="1600">
                          <a:effectLst/>
                        </a:rPr>
                        <a:t>FUENTE </a:t>
                      </a:r>
                      <a:endParaRPr lang="es-PE" sz="16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hangingPunct="0">
                        <a:lnSpc>
                          <a:spcPct val="107000"/>
                        </a:lnSpc>
                        <a:spcAft>
                          <a:spcPts val="0"/>
                        </a:spcAft>
                      </a:pPr>
                      <a:r>
                        <a:rPr lang="es-PE" sz="1600">
                          <a:effectLst/>
                        </a:rPr>
                        <a:t>EXTENSION</a:t>
                      </a:r>
                      <a:endParaRPr lang="es-PE" sz="16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hangingPunct="0">
                        <a:lnSpc>
                          <a:spcPct val="107000"/>
                        </a:lnSpc>
                        <a:spcAft>
                          <a:spcPts val="0"/>
                        </a:spcAft>
                      </a:pPr>
                      <a:r>
                        <a:rPr lang="es-PE" sz="1600" dirty="0">
                          <a:effectLst/>
                        </a:rPr>
                        <a:t>PROYECTO</a:t>
                      </a:r>
                      <a:endParaRPr lang="es-PE" sz="1600" dirty="0">
                        <a:effectLst/>
                        <a:latin typeface="Times New Roman" panose="02020603050405020304" pitchFamily="18" charset="0"/>
                        <a:ea typeface="Times New Roman" panose="02020603050405020304" pitchFamily="18" charset="0"/>
                      </a:endParaRPr>
                    </a:p>
                  </a:txBody>
                  <a:tcPr marL="44450" marR="44450" marT="0" marB="0" anchor="ctr"/>
                </a:tc>
              </a:tr>
              <a:tr h="466704">
                <a:tc>
                  <a:txBody>
                    <a:bodyPr/>
                    <a:lstStyle/>
                    <a:p>
                      <a:pPr hangingPunct="0">
                        <a:lnSpc>
                          <a:spcPct val="107000"/>
                        </a:lnSpc>
                        <a:spcAft>
                          <a:spcPts val="0"/>
                        </a:spcAft>
                      </a:pPr>
                      <a:r>
                        <a:rPr lang="es-PE" sz="1600">
                          <a:effectLst/>
                        </a:rPr>
                        <a:t>Plan de Gestión de la Configuración</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DOCX</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a:lnSpc>
                          <a:spcPct val="107000"/>
                        </a:lnSpc>
                      </a:pPr>
                      <a:endParaRPr lang="es-PE" sz="1600">
                        <a:effectLst/>
                        <a:latin typeface="Calibri" panose="020F0502020204030204" pitchFamily="34" charset="0"/>
                      </a:endParaRPr>
                    </a:p>
                  </a:txBody>
                  <a:tcPr marL="44450" marR="44450" marT="0" marB="0" anchor="b"/>
                </a:tc>
              </a:tr>
              <a:tr h="282452">
                <a:tc>
                  <a:txBody>
                    <a:bodyPr/>
                    <a:lstStyle/>
                    <a:p>
                      <a:pPr hangingPunct="0">
                        <a:lnSpc>
                          <a:spcPct val="107000"/>
                        </a:lnSpc>
                        <a:spcAft>
                          <a:spcPts val="0"/>
                        </a:spcAft>
                      </a:pPr>
                      <a:r>
                        <a:rPr lang="es-PE" sz="1600">
                          <a:effectLst/>
                        </a:rPr>
                        <a:t>Documento de Negocio</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P</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DOCX</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SCS</a:t>
                      </a:r>
                      <a:endParaRPr lang="es-PE" sz="1600">
                        <a:effectLst/>
                        <a:latin typeface="Times New Roman" panose="02020603050405020304" pitchFamily="18" charset="0"/>
                        <a:ea typeface="Times New Roman" panose="02020603050405020304" pitchFamily="18" charset="0"/>
                      </a:endParaRPr>
                    </a:p>
                  </a:txBody>
                  <a:tcPr marL="44450" marR="44450" marT="0" marB="0" anchor="b"/>
                </a:tc>
              </a:tr>
              <a:tr h="282452">
                <a:tc>
                  <a:txBody>
                    <a:bodyPr/>
                    <a:lstStyle/>
                    <a:p>
                      <a:pPr hangingPunct="0">
                        <a:lnSpc>
                          <a:spcPct val="107000"/>
                        </a:lnSpc>
                        <a:spcAft>
                          <a:spcPts val="0"/>
                        </a:spcAft>
                      </a:pPr>
                      <a:r>
                        <a:rPr lang="es-PE" sz="1600">
                          <a:effectLst/>
                        </a:rPr>
                        <a:t>Documento de análisis</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P</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DOCX</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SCS</a:t>
                      </a:r>
                      <a:endParaRPr lang="es-PE" sz="1600">
                        <a:effectLst/>
                        <a:latin typeface="Times New Roman" panose="02020603050405020304" pitchFamily="18" charset="0"/>
                        <a:ea typeface="Times New Roman" panose="02020603050405020304" pitchFamily="18" charset="0"/>
                      </a:endParaRPr>
                    </a:p>
                  </a:txBody>
                  <a:tcPr marL="44450" marR="44450" marT="0" marB="0" anchor="b"/>
                </a:tc>
              </a:tr>
              <a:tr h="282452">
                <a:tc>
                  <a:txBody>
                    <a:bodyPr/>
                    <a:lstStyle/>
                    <a:p>
                      <a:pPr hangingPunct="0">
                        <a:lnSpc>
                          <a:spcPct val="107000"/>
                        </a:lnSpc>
                        <a:spcAft>
                          <a:spcPts val="0"/>
                        </a:spcAft>
                      </a:pPr>
                      <a:r>
                        <a:rPr lang="es-PE" sz="1600">
                          <a:effectLst/>
                        </a:rPr>
                        <a:t>Documento de diseño</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P</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DOCX</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SCS</a:t>
                      </a:r>
                      <a:endParaRPr lang="es-PE" sz="1600">
                        <a:effectLst/>
                        <a:latin typeface="Times New Roman" panose="02020603050405020304" pitchFamily="18" charset="0"/>
                        <a:ea typeface="Times New Roman" panose="02020603050405020304" pitchFamily="18" charset="0"/>
                      </a:endParaRPr>
                    </a:p>
                  </a:txBody>
                  <a:tcPr marL="44450" marR="44450" marT="0" marB="0" anchor="b"/>
                </a:tc>
              </a:tr>
              <a:tr h="466704">
                <a:tc>
                  <a:txBody>
                    <a:bodyPr/>
                    <a:lstStyle/>
                    <a:p>
                      <a:pPr hangingPunct="0">
                        <a:lnSpc>
                          <a:spcPct val="107000"/>
                        </a:lnSpc>
                        <a:spcAft>
                          <a:spcPts val="0"/>
                        </a:spcAft>
                      </a:pPr>
                      <a:r>
                        <a:rPr lang="es-PE" sz="1600">
                          <a:effectLst/>
                        </a:rPr>
                        <a:t>Especificaciones de Casos de Usos</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P</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DOCX</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SCS</a:t>
                      </a:r>
                      <a:endParaRPr lang="es-PE" sz="1600">
                        <a:effectLst/>
                        <a:latin typeface="Times New Roman" panose="02020603050405020304" pitchFamily="18" charset="0"/>
                        <a:ea typeface="Times New Roman" panose="02020603050405020304" pitchFamily="18" charset="0"/>
                      </a:endParaRPr>
                    </a:p>
                  </a:txBody>
                  <a:tcPr marL="44450" marR="44450" marT="0" marB="0" anchor="b"/>
                </a:tc>
              </a:tr>
              <a:tr h="282452">
                <a:tc>
                  <a:txBody>
                    <a:bodyPr/>
                    <a:lstStyle/>
                    <a:p>
                      <a:pPr hangingPunct="0">
                        <a:lnSpc>
                          <a:spcPct val="107000"/>
                        </a:lnSpc>
                        <a:spcAft>
                          <a:spcPts val="0"/>
                        </a:spcAft>
                      </a:pPr>
                      <a:r>
                        <a:rPr lang="es-PE" sz="1600">
                          <a:effectLst/>
                        </a:rPr>
                        <a:t>Plan del Proyecto</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P</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DOCX</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SCS</a:t>
                      </a:r>
                      <a:endParaRPr lang="es-PE" sz="1600">
                        <a:effectLst/>
                        <a:latin typeface="Times New Roman" panose="02020603050405020304" pitchFamily="18" charset="0"/>
                        <a:ea typeface="Times New Roman" panose="02020603050405020304" pitchFamily="18" charset="0"/>
                      </a:endParaRPr>
                    </a:p>
                  </a:txBody>
                  <a:tcPr marL="44450" marR="44450" marT="0" marB="0" anchor="b"/>
                </a:tc>
              </a:tr>
              <a:tr h="282452">
                <a:tc>
                  <a:txBody>
                    <a:bodyPr/>
                    <a:lstStyle/>
                    <a:p>
                      <a:pPr hangingPunct="0">
                        <a:lnSpc>
                          <a:spcPct val="107000"/>
                        </a:lnSpc>
                        <a:spcAft>
                          <a:spcPts val="0"/>
                        </a:spcAft>
                      </a:pPr>
                      <a:r>
                        <a:rPr lang="es-PE" sz="1600">
                          <a:effectLst/>
                        </a:rPr>
                        <a:t>Cronograma del Proyecto</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P</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MPP</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SCS</a:t>
                      </a:r>
                      <a:endParaRPr lang="es-PE" sz="1600">
                        <a:effectLst/>
                        <a:latin typeface="Times New Roman" panose="02020603050405020304" pitchFamily="18" charset="0"/>
                        <a:ea typeface="Times New Roman" panose="02020603050405020304" pitchFamily="18" charset="0"/>
                      </a:endParaRPr>
                    </a:p>
                  </a:txBody>
                  <a:tcPr marL="44450" marR="44450" marT="0" marB="0" anchor="b"/>
                </a:tc>
              </a:tr>
              <a:tr h="466704">
                <a:tc>
                  <a:txBody>
                    <a:bodyPr/>
                    <a:lstStyle/>
                    <a:p>
                      <a:pPr hangingPunct="0">
                        <a:lnSpc>
                          <a:spcPct val="107000"/>
                        </a:lnSpc>
                        <a:spcAft>
                          <a:spcPts val="0"/>
                        </a:spcAft>
                      </a:pPr>
                      <a:r>
                        <a:rPr lang="es-PE" sz="1600">
                          <a:effectLst/>
                        </a:rPr>
                        <a:t>Lista de Requisitos Funcionales y no Funcionales</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P</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XLSX</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SCS</a:t>
                      </a:r>
                      <a:endParaRPr lang="es-PE" sz="1600">
                        <a:effectLst/>
                        <a:latin typeface="Times New Roman" panose="02020603050405020304" pitchFamily="18" charset="0"/>
                        <a:ea typeface="Times New Roman" panose="02020603050405020304" pitchFamily="18" charset="0"/>
                      </a:endParaRPr>
                    </a:p>
                  </a:txBody>
                  <a:tcPr marL="44450" marR="44450" marT="0" marB="0" anchor="b"/>
                </a:tc>
              </a:tr>
              <a:tr h="282452">
                <a:tc>
                  <a:txBody>
                    <a:bodyPr/>
                    <a:lstStyle/>
                    <a:p>
                      <a:pPr hangingPunct="0">
                        <a:lnSpc>
                          <a:spcPct val="107000"/>
                        </a:lnSpc>
                        <a:spcAft>
                          <a:spcPts val="0"/>
                        </a:spcAft>
                      </a:pPr>
                      <a:r>
                        <a:rPr lang="es-PE" sz="1600">
                          <a:effectLst/>
                        </a:rPr>
                        <a:t>Casos de Prueba</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P</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XLSX</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SCS</a:t>
                      </a:r>
                      <a:endParaRPr lang="es-PE" sz="1600">
                        <a:effectLst/>
                        <a:latin typeface="Times New Roman" panose="02020603050405020304" pitchFamily="18" charset="0"/>
                        <a:ea typeface="Times New Roman" panose="02020603050405020304" pitchFamily="18" charset="0"/>
                      </a:endParaRPr>
                    </a:p>
                  </a:txBody>
                  <a:tcPr marL="44450" marR="44450" marT="0" marB="0" anchor="b"/>
                </a:tc>
              </a:tr>
              <a:tr h="282452">
                <a:tc>
                  <a:txBody>
                    <a:bodyPr/>
                    <a:lstStyle/>
                    <a:p>
                      <a:pPr hangingPunct="0">
                        <a:lnSpc>
                          <a:spcPct val="107000"/>
                        </a:lnSpc>
                        <a:spcAft>
                          <a:spcPts val="0"/>
                        </a:spcAft>
                      </a:pPr>
                      <a:r>
                        <a:rPr lang="es-PE" sz="1600">
                          <a:effectLst/>
                        </a:rPr>
                        <a:t>Documento de Despliegue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P</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DOC</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dirty="0">
                          <a:effectLst/>
                        </a:rPr>
                        <a:t>SCS</a:t>
                      </a:r>
                      <a:endParaRPr lang="es-PE" sz="1600" dirty="0">
                        <a:effectLst/>
                        <a:latin typeface="Times New Roman" panose="02020603050405020304" pitchFamily="18" charset="0"/>
                        <a:ea typeface="Times New Roman" panose="02020603050405020304" pitchFamily="18" charset="0"/>
                      </a:endParaRPr>
                    </a:p>
                  </a:txBody>
                  <a:tcPr marL="44450" marR="44450" marT="0" marB="0" anchor="b"/>
                </a:tc>
              </a:tr>
            </a:tbl>
          </a:graphicData>
        </a:graphic>
      </p:graphicFrame>
    </p:spTree>
    <p:extLst>
      <p:ext uri="{BB962C8B-B14F-4D97-AF65-F5344CB8AC3E}">
        <p14:creationId xmlns:p14="http://schemas.microsoft.com/office/powerpoint/2010/main" val="952398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Identificación de la SCM</a:t>
            </a:r>
          </a:p>
        </p:txBody>
      </p:sp>
      <p:sp>
        <p:nvSpPr>
          <p:cNvPr id="3" name="Marcador de contenido 2"/>
          <p:cNvSpPr>
            <a:spLocks noGrp="1"/>
          </p:cNvSpPr>
          <p:nvPr>
            <p:ph idx="1"/>
          </p:nvPr>
        </p:nvSpPr>
        <p:spPr>
          <a:xfrm>
            <a:off x="2589212" y="1542197"/>
            <a:ext cx="8915400" cy="4369025"/>
          </a:xfrm>
        </p:spPr>
        <p:txBody>
          <a:bodyPr/>
          <a:lstStyle/>
          <a:p>
            <a:r>
              <a:rPr lang="es-PE" dirty="0" smtClean="0"/>
              <a:t>Nomenclatura de los elementos de la SCM</a:t>
            </a:r>
          </a:p>
          <a:p>
            <a:pPr marL="0" indent="0">
              <a:buNone/>
            </a:pPr>
            <a:endParaRPr lang="es-PE" dirty="0" smtClean="0"/>
          </a:p>
          <a:p>
            <a:pPr marL="0" indent="0">
              <a:buNone/>
            </a:pPr>
            <a:endParaRPr lang="es-PE" dirty="0" smtClean="0"/>
          </a:p>
          <a:p>
            <a:endParaRPr lang="es-PE" dirty="0"/>
          </a:p>
          <a:p>
            <a:pPr marL="0" indent="0">
              <a:buNone/>
            </a:pPr>
            <a:endParaRPr lang="es-PE" dirty="0" smtClean="0"/>
          </a:p>
          <a:p>
            <a:pPr marL="0" indent="0">
              <a:buNone/>
            </a:pPr>
            <a:endParaRPr lang="es-PE" dirty="0"/>
          </a:p>
        </p:txBody>
      </p:sp>
      <p:sp>
        <p:nvSpPr>
          <p:cNvPr id="4" name="Rectangle 2"/>
          <p:cNvSpPr>
            <a:spLocks noChangeArrowheads="1"/>
          </p:cNvSpPr>
          <p:nvPr/>
        </p:nvSpPr>
        <p:spPr bwMode="auto">
          <a:xfrm>
            <a:off x="3657600" y="25012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6" name="Rectángulo 5"/>
          <p:cNvSpPr/>
          <p:nvPr/>
        </p:nvSpPr>
        <p:spPr>
          <a:xfrm>
            <a:off x="75406" y="1905000"/>
            <a:ext cx="6096000" cy="4524315"/>
          </a:xfrm>
          <a:prstGeom prst="rect">
            <a:avLst/>
          </a:prstGeom>
        </p:spPr>
        <p:txBody>
          <a:bodyPr>
            <a:spAutoFit/>
          </a:bodyPr>
          <a:lstStyle/>
          <a:p>
            <a:pPr marL="449580" hangingPunct="0">
              <a:spcAft>
                <a:spcPts val="0"/>
              </a:spcAft>
            </a:pPr>
            <a:r>
              <a:rPr lang="es-PE" b="1" dirty="0" smtClean="0">
                <a:effectLst/>
                <a:latin typeface="Times New Roman" panose="02020603050405020304" pitchFamily="18" charset="0"/>
                <a:ea typeface="Times New Roman" panose="02020603050405020304" pitchFamily="18" charset="0"/>
              </a:rPr>
              <a:t>Documentos por proyecto:</a:t>
            </a:r>
            <a:endParaRPr lang="es-PE" dirty="0" smtClean="0">
              <a:effectLst/>
              <a:latin typeface="Times New Roman" panose="02020603050405020304" pitchFamily="18" charset="0"/>
              <a:ea typeface="Times New Roman" panose="02020603050405020304" pitchFamily="18" charset="0"/>
            </a:endParaRP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Acrónimo proyecto + _ + acrónimo del documento</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Los acrónimos de los documentos son:</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DN: Documento de Negocio	</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DA: Documento de análisis</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DD: Documento de diseño</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PP: Plan del Proyecto </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CP: Cronograma del Proyecto</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CT: Casos de Prueba</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DI: Documento de Despliegue</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MT: Trazabilidad de Casos de Usos y Clases de Análisis</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MTCR: Trazabilidad Casos de Usos y Requisitos</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MC: Matriz de cambios</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CF: Código fuente</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RE: Release</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CC: Correos del cliente</a:t>
            </a:r>
            <a:endParaRPr lang="es-PE" dirty="0">
              <a:effectLst/>
              <a:latin typeface="Times New Roman" panose="02020603050405020304" pitchFamily="18" charset="0"/>
              <a:ea typeface="Times New Roman" panose="02020603050405020304" pitchFamily="18" charset="0"/>
            </a:endParaRPr>
          </a:p>
        </p:txBody>
      </p:sp>
      <p:sp>
        <p:nvSpPr>
          <p:cNvPr id="8" name="Rectángulo 7"/>
          <p:cNvSpPr/>
          <p:nvPr/>
        </p:nvSpPr>
        <p:spPr>
          <a:xfrm>
            <a:off x="5830094" y="1905000"/>
            <a:ext cx="6096000" cy="4801314"/>
          </a:xfrm>
          <a:prstGeom prst="rect">
            <a:avLst/>
          </a:prstGeom>
        </p:spPr>
        <p:txBody>
          <a:bodyPr>
            <a:spAutoFit/>
          </a:bodyPr>
          <a:lstStyle/>
          <a:p>
            <a:pPr marL="449580" hangingPunct="0">
              <a:spcAft>
                <a:spcPts val="0"/>
              </a:spcAft>
            </a:pPr>
            <a:r>
              <a:rPr lang="es-PE" b="1" dirty="0" smtClean="0">
                <a:effectLst/>
                <a:latin typeface="Times New Roman" panose="02020603050405020304" pitchFamily="18" charset="0"/>
                <a:ea typeface="Times New Roman" panose="02020603050405020304" pitchFamily="18" charset="0"/>
              </a:rPr>
              <a:t>Documentos generales (sin proyecto):</a:t>
            </a:r>
            <a:endParaRPr lang="es-PE" dirty="0" smtClean="0">
              <a:effectLst/>
              <a:latin typeface="Times New Roman" panose="02020603050405020304" pitchFamily="18" charset="0"/>
              <a:ea typeface="Times New Roman" panose="02020603050405020304" pitchFamily="18" charset="0"/>
            </a:endParaRP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Acrónimo del documento</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Ejemplo: PGC</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 </a:t>
            </a:r>
          </a:p>
          <a:p>
            <a:pPr marL="449580" hangingPunct="0">
              <a:spcAft>
                <a:spcPts val="0"/>
              </a:spcAft>
            </a:pPr>
            <a:r>
              <a:rPr lang="es-PE" b="1" dirty="0" smtClean="0">
                <a:effectLst/>
                <a:latin typeface="Times New Roman" panose="02020603050405020304" pitchFamily="18" charset="0"/>
                <a:ea typeface="Times New Roman" panose="02020603050405020304" pitchFamily="18" charset="0"/>
              </a:rPr>
              <a:t>Casos de Uso:</a:t>
            </a:r>
            <a:endParaRPr lang="es-PE" dirty="0" smtClean="0">
              <a:effectLst/>
              <a:latin typeface="Times New Roman" panose="02020603050405020304" pitchFamily="18" charset="0"/>
              <a:ea typeface="Times New Roman" panose="02020603050405020304" pitchFamily="18" charset="0"/>
            </a:endParaRP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Acrónimo proyecto + _ + Id de Caso de Uso + _ + Nombre de caso de uso </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Ejemplo: SCV_CU01_RegistroDeUsuario</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 </a:t>
            </a:r>
          </a:p>
          <a:p>
            <a:pPr marL="449580" hangingPunct="0">
              <a:spcAft>
                <a:spcPts val="0"/>
              </a:spcAft>
            </a:pPr>
            <a:r>
              <a:rPr lang="es-PE" b="1" dirty="0" smtClean="0">
                <a:effectLst/>
                <a:latin typeface="Times New Roman" panose="02020603050405020304" pitchFamily="18" charset="0"/>
                <a:ea typeface="Times New Roman" panose="02020603050405020304" pitchFamily="18" charset="0"/>
              </a:rPr>
              <a:t>Fuentes:</a:t>
            </a:r>
            <a:endParaRPr lang="es-PE" dirty="0" smtClean="0">
              <a:effectLst/>
              <a:latin typeface="Times New Roman" panose="02020603050405020304" pitchFamily="18" charset="0"/>
              <a:ea typeface="Times New Roman" panose="02020603050405020304" pitchFamily="18" charset="0"/>
            </a:endParaRP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Acrónimo proyecto + _ + Fecha de Fuente</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Ejemplo: SCV_20150925</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 </a:t>
            </a:r>
          </a:p>
          <a:p>
            <a:pPr marL="449580" hangingPunct="0">
              <a:spcAft>
                <a:spcPts val="0"/>
              </a:spcAft>
            </a:pPr>
            <a:r>
              <a:rPr lang="es-PE" b="1" dirty="0" smtClean="0">
                <a:effectLst/>
                <a:latin typeface="Times New Roman" panose="02020603050405020304" pitchFamily="18" charset="0"/>
                <a:ea typeface="Times New Roman" panose="02020603050405020304" pitchFamily="18" charset="0"/>
              </a:rPr>
              <a:t>Release:</a:t>
            </a:r>
            <a:endParaRPr lang="es-PE" dirty="0" smtClean="0">
              <a:effectLst/>
              <a:latin typeface="Times New Roman" panose="02020603050405020304" pitchFamily="18" charset="0"/>
              <a:ea typeface="Times New Roman" panose="02020603050405020304" pitchFamily="18" charset="0"/>
            </a:endParaRP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Acrónimo proyecto + _ + número de release</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Ejemplo: SCV_001</a:t>
            </a:r>
          </a:p>
          <a:p>
            <a:pPr hangingPunct="0">
              <a:spcAft>
                <a:spcPts val="0"/>
              </a:spcAft>
            </a:pPr>
            <a:r>
              <a:rPr lang="es-PE" dirty="0" smtClean="0">
                <a:effectLst/>
                <a:latin typeface="Times New Roman" panose="02020603050405020304" pitchFamily="18" charset="0"/>
                <a:ea typeface="Times New Roman" panose="02020603050405020304" pitchFamily="18" charset="0"/>
              </a:rPr>
              <a:t> </a:t>
            </a:r>
            <a:endParaRPr lang="es-PE"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31956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Identificación de la SCM</a:t>
            </a:r>
          </a:p>
        </p:txBody>
      </p:sp>
      <p:sp>
        <p:nvSpPr>
          <p:cNvPr id="3" name="Marcador de contenido 2"/>
          <p:cNvSpPr>
            <a:spLocks noGrp="1"/>
          </p:cNvSpPr>
          <p:nvPr>
            <p:ph idx="1"/>
          </p:nvPr>
        </p:nvSpPr>
        <p:spPr>
          <a:xfrm>
            <a:off x="2589212" y="1542197"/>
            <a:ext cx="8915400" cy="4369025"/>
          </a:xfrm>
        </p:spPr>
        <p:txBody>
          <a:bodyPr/>
          <a:lstStyle/>
          <a:p>
            <a:r>
              <a:rPr lang="es-PE" dirty="0" smtClean="0"/>
              <a:t>Inventario de los elementos de SCM</a:t>
            </a:r>
          </a:p>
          <a:p>
            <a:pPr marL="0" indent="0">
              <a:buNone/>
            </a:pPr>
            <a:endParaRPr lang="es-PE" dirty="0" smtClean="0"/>
          </a:p>
          <a:p>
            <a:pPr marL="0" indent="0">
              <a:buNone/>
            </a:pPr>
            <a:endParaRPr lang="es-PE" dirty="0" smtClean="0"/>
          </a:p>
          <a:p>
            <a:pPr marL="0" indent="0">
              <a:buNone/>
            </a:pPr>
            <a:endParaRPr lang="es-PE" dirty="0" smtClean="0"/>
          </a:p>
          <a:p>
            <a:endParaRPr lang="es-PE" dirty="0"/>
          </a:p>
          <a:p>
            <a:pPr marL="0" indent="0">
              <a:buNone/>
            </a:pPr>
            <a:endParaRPr lang="es-PE" dirty="0" smtClean="0"/>
          </a:p>
          <a:p>
            <a:pPr marL="0" indent="0">
              <a:buNone/>
            </a:pPr>
            <a:endParaRPr lang="es-PE" dirty="0"/>
          </a:p>
        </p:txBody>
      </p:sp>
      <p:sp>
        <p:nvSpPr>
          <p:cNvPr id="4" name="Rectangle 2"/>
          <p:cNvSpPr>
            <a:spLocks noChangeArrowheads="1"/>
          </p:cNvSpPr>
          <p:nvPr/>
        </p:nvSpPr>
        <p:spPr bwMode="auto">
          <a:xfrm>
            <a:off x="3657600" y="25012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5" name="Tabla 4"/>
          <p:cNvGraphicFramePr>
            <a:graphicFrameLocks noGrp="1"/>
          </p:cNvGraphicFramePr>
          <p:nvPr>
            <p:extLst>
              <p:ext uri="{D42A27DB-BD31-4B8C-83A1-F6EECF244321}">
                <p14:modId xmlns:p14="http://schemas.microsoft.com/office/powerpoint/2010/main" val="4186106998"/>
              </p:ext>
            </p:extLst>
          </p:nvPr>
        </p:nvGraphicFramePr>
        <p:xfrm>
          <a:off x="2183642" y="1904999"/>
          <a:ext cx="9471545" cy="4528288"/>
        </p:xfrm>
        <a:graphic>
          <a:graphicData uri="http://schemas.openxmlformats.org/drawingml/2006/table">
            <a:tbl>
              <a:tblPr firstRow="1" firstCol="1" bandRow="1">
                <a:tableStyleId>{5C22544A-7EE6-4342-B048-85BDC9FD1C3A}</a:tableStyleId>
              </a:tblPr>
              <a:tblGrid>
                <a:gridCol w="1825190"/>
                <a:gridCol w="4382960"/>
                <a:gridCol w="972280"/>
                <a:gridCol w="972280"/>
                <a:gridCol w="638239"/>
                <a:gridCol w="680596"/>
              </a:tblGrid>
              <a:tr h="1032248">
                <a:tc>
                  <a:txBody>
                    <a:bodyPr/>
                    <a:lstStyle/>
                    <a:p>
                      <a:pPr algn="ctr" hangingPunct="0">
                        <a:lnSpc>
                          <a:spcPct val="107000"/>
                        </a:lnSpc>
                        <a:spcAft>
                          <a:spcPts val="0"/>
                        </a:spcAft>
                      </a:pPr>
                      <a:r>
                        <a:rPr lang="es-PE" sz="1200">
                          <a:effectLst/>
                        </a:rPr>
                        <a:t>NOMENCLATURA</a:t>
                      </a:r>
                      <a:endParaRPr lang="es-PE"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hangingPunct="0">
                        <a:lnSpc>
                          <a:spcPct val="107000"/>
                        </a:lnSpc>
                        <a:spcAft>
                          <a:spcPts val="0"/>
                        </a:spcAft>
                      </a:pPr>
                      <a:r>
                        <a:rPr lang="es-PE" sz="1200">
                          <a:effectLst/>
                        </a:rPr>
                        <a:t>DESCRIPCION ITEM (CI)</a:t>
                      </a:r>
                      <a:endParaRPr lang="es-PE"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hangingPunct="0">
                        <a:lnSpc>
                          <a:spcPct val="107000"/>
                        </a:lnSpc>
                        <a:spcAft>
                          <a:spcPts val="0"/>
                        </a:spcAft>
                      </a:pPr>
                      <a:r>
                        <a:rPr lang="es-PE" sz="1200">
                          <a:effectLst/>
                        </a:rPr>
                        <a:t>TIPO (E=Evol F=Fuente S=Soport)</a:t>
                      </a:r>
                      <a:endParaRPr lang="es-PE"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hangingPunct="0">
                        <a:lnSpc>
                          <a:spcPct val="107000"/>
                        </a:lnSpc>
                        <a:spcAft>
                          <a:spcPts val="0"/>
                        </a:spcAft>
                      </a:pPr>
                      <a:r>
                        <a:rPr lang="es-PE" sz="1200">
                          <a:effectLst/>
                        </a:rPr>
                        <a:t>FUENTE (E=Empr P=Proy C=Cliente P=Prov)</a:t>
                      </a:r>
                      <a:endParaRPr lang="es-PE"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hangingPunct="0">
                        <a:lnSpc>
                          <a:spcPct val="107000"/>
                        </a:lnSpc>
                        <a:spcAft>
                          <a:spcPts val="0"/>
                        </a:spcAft>
                      </a:pPr>
                      <a:r>
                        <a:rPr lang="es-PE" sz="1200">
                          <a:effectLst/>
                        </a:rPr>
                        <a:t>EXT</a:t>
                      </a:r>
                      <a:endParaRPr lang="es-PE"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hangingPunct="0">
                        <a:lnSpc>
                          <a:spcPct val="107000"/>
                        </a:lnSpc>
                        <a:spcAft>
                          <a:spcPts val="0"/>
                        </a:spcAft>
                      </a:pPr>
                      <a:r>
                        <a:rPr lang="es-PE" sz="1200">
                          <a:effectLst/>
                        </a:rPr>
                        <a:t>PROY</a:t>
                      </a:r>
                      <a:endParaRPr lang="es-PE" sz="1200">
                        <a:effectLst/>
                        <a:latin typeface="Times New Roman" panose="02020603050405020304" pitchFamily="18" charset="0"/>
                        <a:ea typeface="Times New Roman" panose="02020603050405020304" pitchFamily="18" charset="0"/>
                      </a:endParaRPr>
                    </a:p>
                  </a:txBody>
                  <a:tcPr marL="44450" marR="44450" marT="0" marB="0" anchor="ctr"/>
                </a:tc>
              </a:tr>
              <a:tr h="203345">
                <a:tc>
                  <a:txBody>
                    <a:bodyPr/>
                    <a:lstStyle/>
                    <a:p>
                      <a:pPr hangingPunct="0">
                        <a:lnSpc>
                          <a:spcPct val="107000"/>
                        </a:lnSpc>
                        <a:spcAft>
                          <a:spcPts val="0"/>
                        </a:spcAft>
                      </a:pPr>
                      <a:r>
                        <a:rPr lang="es-PE" sz="1200">
                          <a:effectLst/>
                        </a:rPr>
                        <a:t>PGC</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Plan de Gestión de la Configuración</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DOC</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 ---</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336062">
                <a:tc>
                  <a:txBody>
                    <a:bodyPr/>
                    <a:lstStyle/>
                    <a:p>
                      <a:pPr hangingPunct="0">
                        <a:lnSpc>
                          <a:spcPct val="107000"/>
                        </a:lnSpc>
                        <a:spcAft>
                          <a:spcPts val="0"/>
                        </a:spcAft>
                      </a:pPr>
                      <a:r>
                        <a:rPr lang="es-PE" sz="1200">
                          <a:effectLst/>
                        </a:rPr>
                        <a:t>SCV_MT</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Trazabilidad de Casos de Usos y Clases de Análisis</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XLSX</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203345">
                <a:tc>
                  <a:txBody>
                    <a:bodyPr/>
                    <a:lstStyle/>
                    <a:p>
                      <a:pPr hangingPunct="0">
                        <a:lnSpc>
                          <a:spcPct val="107000"/>
                        </a:lnSpc>
                        <a:spcAft>
                          <a:spcPts val="0"/>
                        </a:spcAft>
                      </a:pPr>
                      <a:r>
                        <a:rPr lang="es-PE" sz="1200">
                          <a:effectLst/>
                        </a:rPr>
                        <a:t>SCV_DD</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Documento de diseño</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DOC</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510058">
                <a:tc>
                  <a:txBody>
                    <a:bodyPr/>
                    <a:lstStyle/>
                    <a:p>
                      <a:pPr hangingPunct="0">
                        <a:lnSpc>
                          <a:spcPct val="107000"/>
                        </a:lnSpc>
                        <a:spcAft>
                          <a:spcPts val="0"/>
                        </a:spcAft>
                      </a:pPr>
                      <a:r>
                        <a:rPr lang="es-PE" sz="1200">
                          <a:effectLst/>
                        </a:rPr>
                        <a:t>SCV_(Id Caso de uso)_ (Nombre del caso de Uso)</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Especificaciones de Casos de Usos</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DOC</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203345">
                <a:tc>
                  <a:txBody>
                    <a:bodyPr/>
                    <a:lstStyle/>
                    <a:p>
                      <a:pPr hangingPunct="0">
                        <a:lnSpc>
                          <a:spcPct val="107000"/>
                        </a:lnSpc>
                        <a:spcAft>
                          <a:spcPts val="0"/>
                        </a:spcAft>
                      </a:pPr>
                      <a:r>
                        <a:rPr lang="es-PE" sz="1200">
                          <a:effectLst/>
                        </a:rPr>
                        <a:t>SCV_PP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Plan del Proyecto</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DOC</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203345">
                <a:tc>
                  <a:txBody>
                    <a:bodyPr/>
                    <a:lstStyle/>
                    <a:p>
                      <a:pPr hangingPunct="0">
                        <a:lnSpc>
                          <a:spcPct val="107000"/>
                        </a:lnSpc>
                        <a:spcAft>
                          <a:spcPts val="0"/>
                        </a:spcAft>
                      </a:pPr>
                      <a:r>
                        <a:rPr lang="es-PE" sz="1200">
                          <a:effectLst/>
                        </a:rPr>
                        <a:t>SCV_CP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Cronograma del Proyecto</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MPP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203345">
                <a:tc>
                  <a:txBody>
                    <a:bodyPr/>
                    <a:lstStyle/>
                    <a:p>
                      <a:pPr hangingPunct="0">
                        <a:lnSpc>
                          <a:spcPct val="107000"/>
                        </a:lnSpc>
                        <a:spcAft>
                          <a:spcPts val="0"/>
                        </a:spcAft>
                      </a:pPr>
                      <a:r>
                        <a:rPr lang="es-PE" sz="1200">
                          <a:effectLst/>
                        </a:rPr>
                        <a:t>SCV_DA</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Documento de Analisis</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DOC</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203345">
                <a:tc>
                  <a:txBody>
                    <a:bodyPr/>
                    <a:lstStyle/>
                    <a:p>
                      <a:pPr hangingPunct="0">
                        <a:lnSpc>
                          <a:spcPct val="107000"/>
                        </a:lnSpc>
                        <a:spcAft>
                          <a:spcPts val="0"/>
                        </a:spcAft>
                      </a:pPr>
                      <a:r>
                        <a:rPr lang="es-PE" sz="1200">
                          <a:effectLst/>
                        </a:rPr>
                        <a:t>SCV_CP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Casos de Prueba unitarias x Escenarios</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XLSX</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203345">
                <a:tc>
                  <a:txBody>
                    <a:bodyPr/>
                    <a:lstStyle/>
                    <a:p>
                      <a:pPr hangingPunct="0">
                        <a:lnSpc>
                          <a:spcPct val="107000"/>
                        </a:lnSpc>
                        <a:spcAft>
                          <a:spcPts val="0"/>
                        </a:spcAft>
                      </a:pPr>
                      <a:r>
                        <a:rPr lang="es-PE" sz="1200">
                          <a:effectLst/>
                        </a:rPr>
                        <a:t>SCV_DI</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Documento de Despliegue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DOC</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336062">
                <a:tc>
                  <a:txBody>
                    <a:bodyPr/>
                    <a:lstStyle/>
                    <a:p>
                      <a:pPr hangingPunct="0">
                        <a:lnSpc>
                          <a:spcPct val="107000"/>
                        </a:lnSpc>
                        <a:spcAft>
                          <a:spcPts val="0"/>
                        </a:spcAft>
                      </a:pPr>
                      <a:r>
                        <a:rPr lang="es-PE" sz="1200">
                          <a:effectLst/>
                        </a:rPr>
                        <a:t>SCV_MTCR</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Matriz de trazabilidad de casos de uso y requisitos</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XLSX</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203345">
                <a:tc>
                  <a:txBody>
                    <a:bodyPr/>
                    <a:lstStyle/>
                    <a:p>
                      <a:pPr hangingPunct="0">
                        <a:lnSpc>
                          <a:spcPct val="107000"/>
                        </a:lnSpc>
                        <a:spcAft>
                          <a:spcPts val="0"/>
                        </a:spcAft>
                      </a:pPr>
                      <a:r>
                        <a:rPr lang="es-PE" sz="1200">
                          <a:effectLst/>
                        </a:rPr>
                        <a:t>SCV_MC</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Matriz de cambio</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XLSX</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203345">
                <a:tc>
                  <a:txBody>
                    <a:bodyPr/>
                    <a:lstStyle/>
                    <a:p>
                      <a:pPr hangingPunct="0">
                        <a:lnSpc>
                          <a:spcPct val="107000"/>
                        </a:lnSpc>
                        <a:spcAft>
                          <a:spcPts val="0"/>
                        </a:spcAft>
                      </a:pPr>
                      <a:r>
                        <a:rPr lang="es-PE" sz="1200">
                          <a:effectLst/>
                        </a:rPr>
                        <a:t>SCV_CF</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Código Fuente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F</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ZIP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203345">
                <a:tc>
                  <a:txBody>
                    <a:bodyPr/>
                    <a:lstStyle/>
                    <a:p>
                      <a:pPr hangingPunct="0">
                        <a:lnSpc>
                          <a:spcPct val="107000"/>
                        </a:lnSpc>
                        <a:spcAft>
                          <a:spcPts val="0"/>
                        </a:spcAft>
                      </a:pPr>
                      <a:r>
                        <a:rPr lang="es-PE" sz="1200">
                          <a:effectLst/>
                        </a:rPr>
                        <a:t>SCV_RE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Release y Entregable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F</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ZIP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203345">
                <a:tc>
                  <a:txBody>
                    <a:bodyPr/>
                    <a:lstStyle/>
                    <a:p>
                      <a:pPr hangingPunct="0">
                        <a:lnSpc>
                          <a:spcPct val="107000"/>
                        </a:lnSpc>
                        <a:spcAft>
                          <a:spcPts val="0"/>
                        </a:spcAft>
                      </a:pPr>
                      <a:r>
                        <a:rPr lang="es-PE" sz="1200" dirty="0">
                          <a:effectLst/>
                        </a:rPr>
                        <a:t>SCV_CC</a:t>
                      </a:r>
                      <a:endParaRPr lang="es-PE" sz="1200" dirty="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Correos de Cliente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C</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XLSX</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dirty="0">
                          <a:effectLst/>
                        </a:rPr>
                        <a:t>SCV</a:t>
                      </a:r>
                      <a:endParaRPr lang="es-PE" sz="1200" dirty="0">
                        <a:effectLst/>
                        <a:latin typeface="Times New Roman" panose="02020603050405020304" pitchFamily="18" charset="0"/>
                        <a:ea typeface="Times New Roman" panose="02020603050405020304" pitchFamily="18" charset="0"/>
                      </a:endParaRPr>
                    </a:p>
                  </a:txBody>
                  <a:tcPr marL="44450" marR="44450" marT="0" marB="0" anchor="b"/>
                </a:tc>
              </a:tr>
            </a:tbl>
          </a:graphicData>
        </a:graphic>
      </p:graphicFrame>
    </p:spTree>
    <p:extLst>
      <p:ext uri="{BB962C8B-B14F-4D97-AF65-F5344CB8AC3E}">
        <p14:creationId xmlns:p14="http://schemas.microsoft.com/office/powerpoint/2010/main" val="112165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Control de la SCM</a:t>
            </a:r>
            <a:endParaRPr lang="es-PE" dirty="0"/>
          </a:p>
        </p:txBody>
      </p:sp>
      <p:sp>
        <p:nvSpPr>
          <p:cNvPr id="3" name="Marcador de contenido 2"/>
          <p:cNvSpPr>
            <a:spLocks noGrp="1"/>
          </p:cNvSpPr>
          <p:nvPr>
            <p:ph idx="1"/>
          </p:nvPr>
        </p:nvSpPr>
        <p:spPr>
          <a:xfrm>
            <a:off x="2592925" y="1264555"/>
            <a:ext cx="8915400" cy="482358"/>
          </a:xfrm>
        </p:spPr>
        <p:txBody>
          <a:bodyPr/>
          <a:lstStyle/>
          <a:p>
            <a:r>
              <a:rPr lang="es-PE" dirty="0" smtClean="0"/>
              <a:t>Línea Base</a:t>
            </a:r>
          </a:p>
          <a:p>
            <a:endParaRPr lang="es-PE" dirty="0"/>
          </a:p>
        </p:txBody>
      </p:sp>
      <p:graphicFrame>
        <p:nvGraphicFramePr>
          <p:cNvPr id="4" name="Tabla 3"/>
          <p:cNvGraphicFramePr>
            <a:graphicFrameLocks noGrp="1"/>
          </p:cNvGraphicFramePr>
          <p:nvPr>
            <p:extLst>
              <p:ext uri="{D42A27DB-BD31-4B8C-83A1-F6EECF244321}">
                <p14:modId xmlns:p14="http://schemas.microsoft.com/office/powerpoint/2010/main" val="1165998874"/>
              </p:ext>
            </p:extLst>
          </p:nvPr>
        </p:nvGraphicFramePr>
        <p:xfrm>
          <a:off x="2688609" y="1596784"/>
          <a:ext cx="9062113" cy="5132895"/>
        </p:xfrm>
        <a:graphic>
          <a:graphicData uri="http://schemas.openxmlformats.org/drawingml/2006/table">
            <a:tbl>
              <a:tblPr firstRow="1" firstCol="1" bandRow="1">
                <a:tableStyleId>{5C22544A-7EE6-4342-B048-85BDC9FD1C3A}</a:tableStyleId>
              </a:tblPr>
              <a:tblGrid>
                <a:gridCol w="1251847"/>
                <a:gridCol w="1951992"/>
                <a:gridCol w="2929137"/>
                <a:gridCol w="2929137"/>
              </a:tblGrid>
              <a:tr h="285019">
                <a:tc>
                  <a:txBody>
                    <a:bodyPr/>
                    <a:lstStyle/>
                    <a:p>
                      <a:pPr algn="ctr" fontAlgn="auto" hangingPunct="1">
                        <a:lnSpc>
                          <a:spcPct val="107000"/>
                        </a:lnSpc>
                        <a:spcAft>
                          <a:spcPts val="0"/>
                        </a:spcAft>
                      </a:pPr>
                      <a:r>
                        <a:rPr lang="es-PE" sz="1100">
                          <a:effectLst/>
                        </a:rPr>
                        <a:t>CLASIFICACIÓN</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algn="ctr" fontAlgn="auto" hangingPunct="1">
                        <a:lnSpc>
                          <a:spcPct val="107000"/>
                        </a:lnSpc>
                        <a:spcAft>
                          <a:spcPts val="0"/>
                        </a:spcAft>
                      </a:pPr>
                      <a:r>
                        <a:rPr lang="es-PE" sz="1100">
                          <a:effectLst/>
                        </a:rPr>
                        <a:t>LÍNEAS BASE</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algn="ctr" fontAlgn="auto" hangingPunct="1">
                        <a:lnSpc>
                          <a:spcPct val="107000"/>
                        </a:lnSpc>
                        <a:spcAft>
                          <a:spcPts val="0"/>
                        </a:spcAft>
                      </a:pPr>
                      <a:r>
                        <a:rPr lang="es-PE" sz="1100">
                          <a:effectLst/>
                        </a:rPr>
                        <a:t>HITO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algn="ctr" fontAlgn="auto" hangingPunct="1">
                        <a:lnSpc>
                          <a:spcPct val="107000"/>
                        </a:lnSpc>
                        <a:spcAft>
                          <a:spcPts val="0"/>
                        </a:spcAft>
                      </a:pPr>
                      <a:r>
                        <a:rPr lang="es-PE" sz="1100">
                          <a:effectLst/>
                        </a:rPr>
                        <a:t>ELEMENTOS</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280651">
                <a:tc rowSpan="2">
                  <a:txBody>
                    <a:bodyPr/>
                    <a:lstStyle/>
                    <a:p>
                      <a:pPr algn="ctr" fontAlgn="auto" hangingPunct="1">
                        <a:lnSpc>
                          <a:spcPct val="107000"/>
                        </a:lnSpc>
                        <a:spcAft>
                          <a:spcPts val="0"/>
                        </a:spcAft>
                      </a:pPr>
                      <a:r>
                        <a:rPr lang="es-PE" sz="1100">
                          <a:effectLst/>
                        </a:rPr>
                        <a:t>Gestión</a:t>
                      </a:r>
                      <a:endParaRPr lang="es-PE" sz="1100">
                        <a:effectLst/>
                        <a:latin typeface="Times New Roman" panose="02020603050405020304" pitchFamily="18" charset="0"/>
                        <a:ea typeface="Times New Roman" panose="02020603050405020304" pitchFamily="18" charset="0"/>
                      </a:endParaRPr>
                    </a:p>
                  </a:txBody>
                  <a:tcPr marL="31687" marR="31687" marT="0" marB="0" anchor="ctr"/>
                </a:tc>
                <a:tc>
                  <a:txBody>
                    <a:bodyPr/>
                    <a:lstStyle/>
                    <a:p>
                      <a:pPr fontAlgn="auto" hangingPunct="1">
                        <a:lnSpc>
                          <a:spcPct val="107000"/>
                        </a:lnSpc>
                        <a:spcAft>
                          <a:spcPts val="0"/>
                        </a:spcAft>
                      </a:pPr>
                      <a:r>
                        <a:rPr lang="es-PE" sz="1100">
                          <a:effectLst/>
                        </a:rPr>
                        <a:t>LB_Gestion</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Fin de fase de Planificación</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Plan del Proyecto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290568">
                <a:tc rowSpan="17">
                  <a:txBody>
                    <a:bodyPr/>
                    <a:lstStyle/>
                    <a:p>
                      <a:pPr algn="ctr" fontAlgn="auto" hangingPunct="1">
                        <a:lnSpc>
                          <a:spcPct val="107000"/>
                        </a:lnSpc>
                        <a:spcAft>
                          <a:spcPts val="0"/>
                        </a:spcAft>
                      </a:pPr>
                      <a:r>
                        <a:rPr lang="es-PE" sz="1100">
                          <a:effectLst/>
                        </a:rPr>
                        <a:t>Desarrollo</a:t>
                      </a:r>
                      <a:endParaRPr lang="es-PE" sz="1100">
                        <a:effectLst/>
                        <a:latin typeface="Times New Roman" panose="02020603050405020304" pitchFamily="18" charset="0"/>
                        <a:ea typeface="Times New Roman" panose="02020603050405020304" pitchFamily="18" charset="0"/>
                      </a:endParaRPr>
                    </a:p>
                  </a:txBody>
                  <a:tcPr marL="31687" marR="31687" marT="0" marB="0" anchor="ctr"/>
                </a:tc>
                <a:tc>
                  <a:txBody>
                    <a:bodyPr/>
                    <a:lstStyle/>
                    <a:p>
                      <a:pPr fontAlgn="auto" hangingPunct="1">
                        <a:lnSpc>
                          <a:spcPct val="107000"/>
                        </a:lnSpc>
                        <a:spcAft>
                          <a:spcPts val="0"/>
                        </a:spcAft>
                      </a:pPr>
                      <a:r>
                        <a:rPr lang="es-PE" sz="1100">
                          <a:effectLst/>
                        </a:rPr>
                        <a:t>LB_Negocio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Fin de análisis de proceso de negocio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Documento de procesos de Negocio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290568">
                <a:tc vMerge="1">
                  <a:txBody>
                    <a:bodyPr/>
                    <a:lstStyle/>
                    <a:p>
                      <a:endParaRPr lang="es-PE"/>
                    </a:p>
                  </a:txBody>
                  <a:tcPr/>
                </a:tc>
                <a:tc>
                  <a:txBody>
                    <a:bodyPr/>
                    <a:lstStyle/>
                    <a:p>
                      <a:pPr fontAlgn="auto" hangingPunct="1">
                        <a:lnSpc>
                          <a:spcPct val="107000"/>
                        </a:lnSpc>
                        <a:spcAft>
                          <a:spcPts val="0"/>
                        </a:spcAft>
                      </a:pPr>
                      <a:r>
                        <a:rPr lang="es-PE" sz="1100">
                          <a:effectLst/>
                        </a:rPr>
                        <a:t>LB_Requisitos</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Fin levantamiento de requisitos</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Lista de Requisitos</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280651">
                <a:tc vMerge="1">
                  <a:txBody>
                    <a:bodyPr/>
                    <a:lstStyle/>
                    <a:p>
                      <a:endParaRPr lang="es-PE"/>
                    </a:p>
                  </a:txBody>
                  <a:tcPr/>
                </a:tc>
                <a:tc>
                  <a:txBody>
                    <a:bodyPr/>
                    <a:lstStyle/>
                    <a:p>
                      <a:pPr fontAlgn="auto" hangingPunct="1">
                        <a:lnSpc>
                          <a:spcPct val="107000"/>
                        </a:lnSpc>
                        <a:spcAft>
                          <a:spcPts val="0"/>
                        </a:spcAft>
                      </a:pPr>
                      <a:r>
                        <a:rPr lang="es-PE" sz="1100">
                          <a:effectLst/>
                        </a:rPr>
                        <a:t>LB_Analisis</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Fin de fase de análisis</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Documento de Casos de Uso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285019">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Matriz de trazabilidad de CU vs Requisitos</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Plan de Pruebas</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LB_Diseño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Fin de fase de diseño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Documento de diseño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285019">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Matriz de trazabilidad de CU vs Clases</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LB_Desarrollo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Fin de fase de desarrollo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Código fuente</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280651">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Documentación del código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285019">
                <a:tc vMerge="1">
                  <a:txBody>
                    <a:bodyPr/>
                    <a:lstStyle/>
                    <a:p>
                      <a:endParaRPr lang="es-PE"/>
                    </a:p>
                  </a:txBody>
                  <a:tcPr/>
                </a:tc>
                <a:tc>
                  <a:txBody>
                    <a:bodyPr/>
                    <a:lstStyle/>
                    <a:p>
                      <a:pPr fontAlgn="auto" hangingPunct="1">
                        <a:lnSpc>
                          <a:spcPct val="107000"/>
                        </a:lnSpc>
                        <a:spcAft>
                          <a:spcPts val="0"/>
                        </a:spcAft>
                      </a:pPr>
                      <a:r>
                        <a:rPr lang="es-PE" sz="1100">
                          <a:effectLst/>
                        </a:rPr>
                        <a:t>LB_Pruebas</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Fin de fase de pruebas</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Resultado de las pruebas de integración</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285019">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Resultado de las pruebas de aceptación</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280651">
                <a:tc rowSpan="3">
                  <a:txBody>
                    <a:bodyPr/>
                    <a:lstStyle/>
                    <a:p>
                      <a:pPr algn="ctr" fontAlgn="auto" hangingPunct="1">
                        <a:lnSpc>
                          <a:spcPct val="107000"/>
                        </a:lnSpc>
                        <a:spcAft>
                          <a:spcPts val="0"/>
                        </a:spcAft>
                      </a:pPr>
                      <a:r>
                        <a:rPr lang="es-PE" sz="1100" dirty="0">
                          <a:effectLst/>
                        </a:rPr>
                        <a:t>Implementación</a:t>
                      </a:r>
                      <a:endParaRPr lang="es-PE" sz="1100" dirty="0">
                        <a:effectLst/>
                        <a:latin typeface="Times New Roman" panose="02020603050405020304" pitchFamily="18" charset="0"/>
                        <a:ea typeface="Times New Roman" panose="02020603050405020304" pitchFamily="18" charset="0"/>
                      </a:endParaRPr>
                    </a:p>
                  </a:txBody>
                  <a:tcPr marL="31687" marR="31687" marT="0" marB="0" anchor="ctr"/>
                </a:tc>
                <a:tc>
                  <a:txBody>
                    <a:bodyPr/>
                    <a:lstStyle/>
                    <a:p>
                      <a:pPr fontAlgn="auto" hangingPunct="1">
                        <a:lnSpc>
                          <a:spcPct val="107000"/>
                        </a:lnSpc>
                        <a:spcAft>
                          <a:spcPts val="0"/>
                        </a:spcAft>
                      </a:pPr>
                      <a:r>
                        <a:rPr lang="es-PE" sz="1100">
                          <a:effectLst/>
                        </a:rPr>
                        <a:t>LB_Entrega</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Fin de aceptación del producto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Software en producción</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Manuales de usuario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dirty="0">
                          <a:effectLst/>
                        </a:rPr>
                        <a:t> </a:t>
                      </a:r>
                      <a:endParaRPr lang="es-PE" sz="1100" dirty="0">
                        <a:effectLst/>
                        <a:latin typeface="Times New Roman" panose="02020603050405020304" pitchFamily="18" charset="0"/>
                        <a:ea typeface="Times New Roman" panose="02020603050405020304" pitchFamily="18" charset="0"/>
                      </a:endParaRPr>
                    </a:p>
                  </a:txBody>
                  <a:tcPr marL="31687" marR="31687" marT="0" marB="0" anchor="b"/>
                </a:tc>
              </a:tr>
            </a:tbl>
          </a:graphicData>
        </a:graphic>
      </p:graphicFrame>
    </p:spTree>
    <p:extLst>
      <p:ext uri="{BB962C8B-B14F-4D97-AF65-F5344CB8AC3E}">
        <p14:creationId xmlns:p14="http://schemas.microsoft.com/office/powerpoint/2010/main" val="8394158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Control de la SCM</a:t>
            </a:r>
            <a:endParaRPr lang="es-PE" dirty="0"/>
          </a:p>
        </p:txBody>
      </p:sp>
      <p:sp>
        <p:nvSpPr>
          <p:cNvPr id="3" name="Marcador de contenido 2"/>
          <p:cNvSpPr>
            <a:spLocks noGrp="1"/>
          </p:cNvSpPr>
          <p:nvPr>
            <p:ph idx="1"/>
          </p:nvPr>
        </p:nvSpPr>
        <p:spPr>
          <a:xfrm>
            <a:off x="2592925" y="1264555"/>
            <a:ext cx="8915400" cy="482358"/>
          </a:xfrm>
        </p:spPr>
        <p:txBody>
          <a:bodyPr/>
          <a:lstStyle/>
          <a:p>
            <a:r>
              <a:rPr lang="es-PE" dirty="0" smtClean="0"/>
              <a:t>Distribución de las librerías</a:t>
            </a:r>
          </a:p>
          <a:p>
            <a:endParaRPr lang="es-PE" dirty="0"/>
          </a:p>
        </p:txBody>
      </p:sp>
      <p:graphicFrame>
        <p:nvGraphicFramePr>
          <p:cNvPr id="5" name="Diagrama 4"/>
          <p:cNvGraphicFramePr/>
          <p:nvPr>
            <p:extLst>
              <p:ext uri="{D42A27DB-BD31-4B8C-83A1-F6EECF244321}">
                <p14:modId xmlns:p14="http://schemas.microsoft.com/office/powerpoint/2010/main" val="1610530067"/>
              </p:ext>
            </p:extLst>
          </p:nvPr>
        </p:nvGraphicFramePr>
        <p:xfrm>
          <a:off x="2592925" y="1828799"/>
          <a:ext cx="9048615" cy="4763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952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 la contabilidad de la SCM</a:t>
            </a:r>
            <a:endParaRPr lang="es-PE" dirty="0"/>
          </a:p>
        </p:txBody>
      </p:sp>
      <p:sp>
        <p:nvSpPr>
          <p:cNvPr id="3" name="Marcador de contenido 2"/>
          <p:cNvSpPr>
            <a:spLocks noGrp="1"/>
          </p:cNvSpPr>
          <p:nvPr>
            <p:ph idx="1"/>
          </p:nvPr>
        </p:nvSpPr>
        <p:spPr>
          <a:xfrm>
            <a:off x="2592925" y="1264555"/>
            <a:ext cx="8915400" cy="3777622"/>
          </a:xfrm>
        </p:spPr>
        <p:txBody>
          <a:bodyPr/>
          <a:lstStyle/>
          <a:p>
            <a:r>
              <a:rPr lang="es-PE" dirty="0" smtClean="0"/>
              <a:t>Para el Gestor</a:t>
            </a:r>
          </a:p>
          <a:p>
            <a:endParaRPr lang="es-PE" dirty="0"/>
          </a:p>
        </p:txBody>
      </p:sp>
      <p:graphicFrame>
        <p:nvGraphicFramePr>
          <p:cNvPr id="4" name="Tabla 3"/>
          <p:cNvGraphicFramePr>
            <a:graphicFrameLocks noGrp="1"/>
          </p:cNvGraphicFramePr>
          <p:nvPr>
            <p:extLst>
              <p:ext uri="{D42A27DB-BD31-4B8C-83A1-F6EECF244321}">
                <p14:modId xmlns:p14="http://schemas.microsoft.com/office/powerpoint/2010/main" val="76421880"/>
              </p:ext>
            </p:extLst>
          </p:nvPr>
        </p:nvGraphicFramePr>
        <p:xfrm>
          <a:off x="2784143" y="1651379"/>
          <a:ext cx="9062114" cy="4967785"/>
        </p:xfrm>
        <a:graphic>
          <a:graphicData uri="http://schemas.openxmlformats.org/drawingml/2006/table">
            <a:tbl>
              <a:tblPr firstRow="1" firstCol="1" bandRow="1">
                <a:tableStyleId>{5C22544A-7EE6-4342-B048-85BDC9FD1C3A}</a:tableStyleId>
              </a:tblPr>
              <a:tblGrid>
                <a:gridCol w="1504451"/>
                <a:gridCol w="7557663"/>
              </a:tblGrid>
              <a:tr h="275988">
                <a:tc>
                  <a:txBody>
                    <a:bodyPr/>
                    <a:lstStyle/>
                    <a:p>
                      <a:pPr hangingPunct="0">
                        <a:spcAft>
                          <a:spcPts val="0"/>
                        </a:spcAft>
                      </a:pPr>
                      <a:r>
                        <a:rPr lang="es-PE" sz="1800" dirty="0">
                          <a:effectLst/>
                        </a:rPr>
                        <a:t>ID.</a:t>
                      </a:r>
                      <a:endParaRPr lang="es-PE"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RC-001(JUAN NAMUCHE)</a:t>
                      </a:r>
                      <a:endParaRPr lang="es-PE" sz="1800">
                        <a:effectLst/>
                        <a:latin typeface="Times New Roman" panose="02020603050405020304" pitchFamily="18" charset="0"/>
                        <a:ea typeface="Times New Roman" panose="02020603050405020304" pitchFamily="18" charset="0"/>
                      </a:endParaRPr>
                    </a:p>
                  </a:txBody>
                  <a:tcPr marL="68580" marR="68580" marT="0" marB="0"/>
                </a:tc>
              </a:tr>
              <a:tr h="275988">
                <a:tc>
                  <a:txBody>
                    <a:bodyPr/>
                    <a:lstStyle/>
                    <a:p>
                      <a:pPr hangingPunct="0">
                        <a:spcAft>
                          <a:spcPts val="0"/>
                        </a:spcAft>
                      </a:pPr>
                      <a:r>
                        <a:rPr lang="es-PE" sz="1800">
                          <a:effectLst/>
                        </a:rPr>
                        <a:t>TITULO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Reporte de Solicitudes de cambio por Comité de Cambio </a:t>
                      </a:r>
                      <a:endParaRPr lang="es-PE" sz="1800">
                        <a:effectLst/>
                        <a:latin typeface="Times New Roman" panose="02020603050405020304" pitchFamily="18" charset="0"/>
                        <a:ea typeface="Times New Roman" panose="02020603050405020304" pitchFamily="18" charset="0"/>
                      </a:endParaRPr>
                    </a:p>
                  </a:txBody>
                  <a:tcPr marL="68580" marR="68580" marT="0" marB="0"/>
                </a:tc>
              </a:tr>
              <a:tr h="827964">
                <a:tc>
                  <a:txBody>
                    <a:bodyPr/>
                    <a:lstStyle/>
                    <a:p>
                      <a:pPr hangingPunct="0">
                        <a:spcAft>
                          <a:spcPts val="0"/>
                        </a:spcAft>
                      </a:pPr>
                      <a:r>
                        <a:rPr lang="es-PE" sz="1800">
                          <a:effectLst/>
                        </a:rPr>
                        <a:t>PROSITO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hangingPunct="0">
                        <a:spcAft>
                          <a:spcPts val="0"/>
                        </a:spcAft>
                      </a:pPr>
                      <a:r>
                        <a:rPr lang="es-PE" sz="1800">
                          <a:effectLst/>
                        </a:rPr>
                        <a:t>Este reporte será de uso exclusivo del gestor de la configuración y permitirá revisar los diversos documentos de cambio aprobados por cada comité y su estado correspondiente.</a:t>
                      </a:r>
                      <a:endParaRPr lang="es-PE" sz="1800">
                        <a:effectLst/>
                        <a:latin typeface="Times New Roman" panose="02020603050405020304" pitchFamily="18" charset="0"/>
                        <a:ea typeface="Times New Roman" panose="02020603050405020304" pitchFamily="18" charset="0"/>
                      </a:endParaRPr>
                    </a:p>
                  </a:txBody>
                  <a:tcPr marL="68580" marR="68580" marT="0" marB="0"/>
                </a:tc>
              </a:tr>
              <a:tr h="551976">
                <a:tc>
                  <a:txBody>
                    <a:bodyPr/>
                    <a:lstStyle/>
                    <a:p>
                      <a:pPr hangingPunct="0">
                        <a:spcAft>
                          <a:spcPts val="0"/>
                        </a:spcAft>
                      </a:pPr>
                      <a:r>
                        <a:rPr lang="es-PE" sz="1800">
                          <a:effectLst/>
                        </a:rPr>
                        <a:t>ENTRADAS</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lvl="0" indent="-342900" fontAlgn="auto" hangingPunct="1">
                        <a:spcAft>
                          <a:spcPts val="0"/>
                        </a:spcAft>
                        <a:buFont typeface="Calibri" panose="020F0502020204030204" pitchFamily="34" charset="0"/>
                        <a:buChar char="-"/>
                      </a:pPr>
                      <a:r>
                        <a:rPr lang="es-PE" sz="1800">
                          <a:effectLst/>
                        </a:rPr>
                        <a:t>Id Proyecto</a:t>
                      </a:r>
                    </a:p>
                    <a:p>
                      <a:pPr marL="342900" lvl="0" indent="-342900" fontAlgn="auto" hangingPunct="1">
                        <a:spcAft>
                          <a:spcPts val="0"/>
                        </a:spcAft>
                        <a:buFont typeface="Calibri" panose="020F0502020204030204" pitchFamily="34" charset="0"/>
                        <a:buChar char="-"/>
                      </a:pPr>
                      <a:r>
                        <a:rPr lang="es-PE" sz="1800">
                          <a:effectLst/>
                        </a:rPr>
                        <a:t>Id Comité de Cambio</a:t>
                      </a:r>
                      <a:endParaRPr lang="es-PE"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035869">
                <a:tc>
                  <a:txBody>
                    <a:bodyPr/>
                    <a:lstStyle/>
                    <a:p>
                      <a:pPr hangingPunct="0">
                        <a:spcAft>
                          <a:spcPts val="0"/>
                        </a:spcAft>
                      </a:pPr>
                      <a:r>
                        <a:rPr lang="es-PE" sz="1800" dirty="0">
                          <a:effectLst/>
                        </a:rPr>
                        <a:t>SALIDAS</a:t>
                      </a:r>
                      <a:endParaRPr lang="es-PE"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u="sng" dirty="0">
                          <a:effectLst/>
                        </a:rPr>
                        <a:t>Encabezado:</a:t>
                      </a:r>
                      <a:endParaRPr lang="es-PE" sz="1800" dirty="0">
                        <a:effectLst/>
                      </a:endParaRPr>
                    </a:p>
                    <a:p>
                      <a:pPr marL="342900" lvl="0" indent="-342900" fontAlgn="auto" hangingPunct="1">
                        <a:spcAft>
                          <a:spcPts val="0"/>
                        </a:spcAft>
                        <a:buFont typeface="Calibri" panose="020F0502020204030204" pitchFamily="34" charset="0"/>
                        <a:buChar char="-"/>
                      </a:pPr>
                      <a:r>
                        <a:rPr lang="es-PE" sz="1800" dirty="0">
                          <a:effectLst/>
                        </a:rPr>
                        <a:t>Nombre del Proyecto.</a:t>
                      </a:r>
                    </a:p>
                    <a:p>
                      <a:pPr marL="342900" lvl="0" indent="-342900" fontAlgn="auto" hangingPunct="1">
                        <a:spcAft>
                          <a:spcPts val="0"/>
                        </a:spcAft>
                        <a:buFont typeface="Calibri" panose="020F0502020204030204" pitchFamily="34" charset="0"/>
                        <a:buChar char="-"/>
                      </a:pPr>
                      <a:r>
                        <a:rPr lang="es-PE" sz="1800" dirty="0">
                          <a:effectLst/>
                        </a:rPr>
                        <a:t>Miembros del comité de cambio.</a:t>
                      </a:r>
                    </a:p>
                    <a:p>
                      <a:pPr hangingPunct="0">
                        <a:spcAft>
                          <a:spcPts val="0"/>
                        </a:spcAft>
                      </a:pPr>
                      <a:r>
                        <a:rPr lang="es-PE" sz="1800" u="sng" dirty="0">
                          <a:effectLst/>
                        </a:rPr>
                        <a:t>Detalle:</a:t>
                      </a:r>
                      <a:endParaRPr lang="es-PE" sz="1800" dirty="0">
                        <a:effectLst/>
                      </a:endParaRPr>
                    </a:p>
                    <a:p>
                      <a:pPr marL="342900" lvl="0" indent="-342900" fontAlgn="auto" hangingPunct="1">
                        <a:spcAft>
                          <a:spcPts val="0"/>
                        </a:spcAft>
                        <a:buFont typeface="Calibri" panose="020F0502020204030204" pitchFamily="34" charset="0"/>
                        <a:buChar char="-"/>
                      </a:pPr>
                      <a:r>
                        <a:rPr lang="es-PE" sz="1800" dirty="0">
                          <a:effectLst/>
                        </a:rPr>
                        <a:t>Id Solicitud.</a:t>
                      </a:r>
                    </a:p>
                    <a:p>
                      <a:pPr marL="342900" lvl="0" indent="-342900" fontAlgn="auto" hangingPunct="1">
                        <a:spcAft>
                          <a:spcPts val="0"/>
                        </a:spcAft>
                        <a:buFont typeface="Calibri" panose="020F0502020204030204" pitchFamily="34" charset="0"/>
                        <a:buChar char="-"/>
                      </a:pPr>
                      <a:r>
                        <a:rPr lang="es-PE" sz="1800" dirty="0">
                          <a:effectLst/>
                        </a:rPr>
                        <a:t>Título de Solicitud.</a:t>
                      </a:r>
                    </a:p>
                    <a:p>
                      <a:pPr marL="342900" lvl="0" indent="-342900" fontAlgn="auto" hangingPunct="1">
                        <a:spcAft>
                          <a:spcPts val="0"/>
                        </a:spcAft>
                        <a:buFont typeface="Calibri" panose="020F0502020204030204" pitchFamily="34" charset="0"/>
                        <a:buChar char="-"/>
                      </a:pPr>
                      <a:r>
                        <a:rPr lang="es-PE" sz="1800" dirty="0">
                          <a:effectLst/>
                        </a:rPr>
                        <a:t>Fecha de Solicitud.</a:t>
                      </a:r>
                    </a:p>
                    <a:p>
                      <a:pPr marL="342900" lvl="0" indent="-342900" fontAlgn="auto" hangingPunct="1">
                        <a:spcAft>
                          <a:spcPts val="0"/>
                        </a:spcAft>
                        <a:buFont typeface="Calibri" panose="020F0502020204030204" pitchFamily="34" charset="0"/>
                        <a:buChar char="-"/>
                      </a:pPr>
                      <a:r>
                        <a:rPr lang="es-PE" sz="1800" dirty="0">
                          <a:effectLst/>
                        </a:rPr>
                        <a:t>Nombre y Cargo de Fuente</a:t>
                      </a:r>
                    </a:p>
                    <a:p>
                      <a:pPr marL="342900" lvl="0" indent="-342900" fontAlgn="auto" hangingPunct="1">
                        <a:spcAft>
                          <a:spcPts val="0"/>
                        </a:spcAft>
                        <a:buFont typeface="Calibri" panose="020F0502020204030204" pitchFamily="34" charset="0"/>
                        <a:buChar char="-"/>
                      </a:pPr>
                      <a:r>
                        <a:rPr lang="es-PE" sz="1800" dirty="0">
                          <a:effectLst/>
                        </a:rPr>
                        <a:t>Autor.</a:t>
                      </a:r>
                    </a:p>
                    <a:p>
                      <a:pPr marL="342900" lvl="0" indent="-342900" fontAlgn="auto" hangingPunct="1">
                        <a:spcAft>
                          <a:spcPts val="0"/>
                        </a:spcAft>
                        <a:buFont typeface="Calibri" panose="020F0502020204030204" pitchFamily="34" charset="0"/>
                        <a:buChar char="-"/>
                      </a:pPr>
                      <a:r>
                        <a:rPr lang="es-PE" sz="1800" dirty="0">
                          <a:effectLst/>
                        </a:rPr>
                        <a:t>Comentario.</a:t>
                      </a:r>
                    </a:p>
                    <a:p>
                      <a:pPr marL="342900" lvl="0" indent="-342900" fontAlgn="auto" hangingPunct="1">
                        <a:spcAft>
                          <a:spcPts val="0"/>
                        </a:spcAft>
                        <a:buFont typeface="Calibri" panose="020F0502020204030204" pitchFamily="34" charset="0"/>
                        <a:buChar char="-"/>
                      </a:pPr>
                      <a:r>
                        <a:rPr lang="es-PE" sz="1800" dirty="0">
                          <a:effectLst/>
                        </a:rPr>
                        <a:t>Estado de Solicitud.</a:t>
                      </a:r>
                      <a:endParaRPr lang="es-PE"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210776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 la contabilidad de la SCM</a:t>
            </a:r>
            <a:endParaRPr lang="es-PE" dirty="0"/>
          </a:p>
        </p:txBody>
      </p:sp>
      <p:sp>
        <p:nvSpPr>
          <p:cNvPr id="3" name="Marcador de contenido 2"/>
          <p:cNvSpPr>
            <a:spLocks noGrp="1"/>
          </p:cNvSpPr>
          <p:nvPr>
            <p:ph idx="1"/>
          </p:nvPr>
        </p:nvSpPr>
        <p:spPr>
          <a:xfrm>
            <a:off x="2592925" y="1264555"/>
            <a:ext cx="8915400" cy="3777622"/>
          </a:xfrm>
        </p:spPr>
        <p:txBody>
          <a:bodyPr/>
          <a:lstStyle/>
          <a:p>
            <a:r>
              <a:rPr lang="es-PE" dirty="0" smtClean="0"/>
              <a:t>Para el Jefe de Proyecto</a:t>
            </a:r>
          </a:p>
          <a:p>
            <a:endParaRPr lang="es-PE" dirty="0"/>
          </a:p>
        </p:txBody>
      </p:sp>
      <p:graphicFrame>
        <p:nvGraphicFramePr>
          <p:cNvPr id="5" name="Tabla 4"/>
          <p:cNvGraphicFramePr>
            <a:graphicFrameLocks noGrp="1"/>
          </p:cNvGraphicFramePr>
          <p:nvPr>
            <p:extLst>
              <p:ext uri="{D42A27DB-BD31-4B8C-83A1-F6EECF244321}">
                <p14:modId xmlns:p14="http://schemas.microsoft.com/office/powerpoint/2010/main" val="3276189404"/>
              </p:ext>
            </p:extLst>
          </p:nvPr>
        </p:nvGraphicFramePr>
        <p:xfrm>
          <a:off x="2592925" y="1624083"/>
          <a:ext cx="9376162" cy="5082428"/>
        </p:xfrm>
        <a:graphic>
          <a:graphicData uri="http://schemas.openxmlformats.org/drawingml/2006/table">
            <a:tbl>
              <a:tblPr firstRow="1" firstCol="1" bandRow="1">
                <a:tableStyleId>{5C22544A-7EE6-4342-B048-85BDC9FD1C3A}</a:tableStyleId>
              </a:tblPr>
              <a:tblGrid>
                <a:gridCol w="1349921"/>
                <a:gridCol w="8026241"/>
              </a:tblGrid>
              <a:tr h="332096">
                <a:tc>
                  <a:txBody>
                    <a:bodyPr/>
                    <a:lstStyle/>
                    <a:p>
                      <a:pPr hangingPunct="0">
                        <a:spcAft>
                          <a:spcPts val="0"/>
                        </a:spcAft>
                      </a:pPr>
                      <a:r>
                        <a:rPr lang="es-PE" sz="1800">
                          <a:effectLst/>
                        </a:rPr>
                        <a:t>ID.</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RC-009 (JUAN CARBAJAL)</a:t>
                      </a:r>
                      <a:endParaRPr lang="es-PE" sz="1800">
                        <a:effectLst/>
                        <a:latin typeface="Times New Roman" panose="02020603050405020304" pitchFamily="18" charset="0"/>
                        <a:ea typeface="Times New Roman" panose="02020603050405020304" pitchFamily="18" charset="0"/>
                      </a:endParaRPr>
                    </a:p>
                  </a:txBody>
                  <a:tcPr marL="68580" marR="68580" marT="0" marB="0"/>
                </a:tc>
              </a:tr>
              <a:tr h="332096">
                <a:tc>
                  <a:txBody>
                    <a:bodyPr/>
                    <a:lstStyle/>
                    <a:p>
                      <a:pPr hangingPunct="0">
                        <a:spcAft>
                          <a:spcPts val="0"/>
                        </a:spcAft>
                      </a:pPr>
                      <a:r>
                        <a:rPr lang="es-PE" sz="1800">
                          <a:effectLst/>
                        </a:rPr>
                        <a:t>TITULO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Reporte de Productividad por Desarrollador.</a:t>
                      </a:r>
                      <a:endParaRPr lang="es-PE" sz="1800">
                        <a:effectLst/>
                        <a:latin typeface="Times New Roman" panose="02020603050405020304" pitchFamily="18" charset="0"/>
                        <a:ea typeface="Times New Roman" panose="02020603050405020304" pitchFamily="18" charset="0"/>
                      </a:endParaRPr>
                    </a:p>
                  </a:txBody>
                  <a:tcPr marL="68580" marR="68580" marT="0" marB="0"/>
                </a:tc>
              </a:tr>
              <a:tr h="996286">
                <a:tc>
                  <a:txBody>
                    <a:bodyPr/>
                    <a:lstStyle/>
                    <a:p>
                      <a:pPr hangingPunct="0">
                        <a:spcAft>
                          <a:spcPts val="0"/>
                        </a:spcAft>
                      </a:pPr>
                      <a:r>
                        <a:rPr lang="es-PE" sz="1800">
                          <a:effectLst/>
                        </a:rPr>
                        <a:t>PROSITO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hangingPunct="0">
                        <a:spcAft>
                          <a:spcPts val="0"/>
                        </a:spcAft>
                      </a:pPr>
                      <a:r>
                        <a:rPr lang="es-PE" sz="1800">
                          <a:effectLst/>
                        </a:rPr>
                        <a:t>Este reporte será de uso del jefe de proyectos, en el cual podrá evaluar a los diversos desarrolladores a su cargo al final de un proyecto. La evaluación se dará por cumplimiento de cambios realizado.</a:t>
                      </a:r>
                      <a:endParaRPr lang="es-PE" sz="1800">
                        <a:effectLst/>
                        <a:latin typeface="Times New Roman" panose="02020603050405020304" pitchFamily="18" charset="0"/>
                        <a:ea typeface="Times New Roman" panose="02020603050405020304" pitchFamily="18" charset="0"/>
                      </a:endParaRPr>
                    </a:p>
                  </a:txBody>
                  <a:tcPr marL="68580" marR="68580" marT="0" marB="0"/>
                </a:tc>
              </a:tr>
              <a:tr h="332096">
                <a:tc>
                  <a:txBody>
                    <a:bodyPr/>
                    <a:lstStyle/>
                    <a:p>
                      <a:pPr hangingPunct="0">
                        <a:spcAft>
                          <a:spcPts val="0"/>
                        </a:spcAft>
                      </a:pPr>
                      <a:r>
                        <a:rPr lang="es-PE" sz="1800">
                          <a:effectLst/>
                        </a:rPr>
                        <a:t>ENTRADAS</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lvl="0" indent="-342900" fontAlgn="auto" hangingPunct="1">
                        <a:spcAft>
                          <a:spcPts val="0"/>
                        </a:spcAft>
                        <a:buFont typeface="Calibri" panose="020F0502020204030204" pitchFamily="34" charset="0"/>
                        <a:buChar char="-"/>
                      </a:pPr>
                      <a:r>
                        <a:rPr lang="es-PE" sz="1800">
                          <a:effectLst/>
                        </a:rPr>
                        <a:t>Id. Proyecto.</a:t>
                      </a:r>
                      <a:endParaRPr lang="es-PE"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988860">
                <a:tc>
                  <a:txBody>
                    <a:bodyPr/>
                    <a:lstStyle/>
                    <a:p>
                      <a:pPr hangingPunct="0">
                        <a:spcAft>
                          <a:spcPts val="0"/>
                        </a:spcAft>
                      </a:pPr>
                      <a:r>
                        <a:rPr lang="es-PE" sz="1800">
                          <a:effectLst/>
                        </a:rPr>
                        <a:t>SALIDAS</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u="sng" dirty="0">
                          <a:effectLst/>
                        </a:rPr>
                        <a:t>Encabezado</a:t>
                      </a:r>
                      <a:r>
                        <a:rPr lang="es-PE" sz="1800" dirty="0">
                          <a:effectLst/>
                        </a:rPr>
                        <a:t>:</a:t>
                      </a:r>
                    </a:p>
                    <a:p>
                      <a:pPr marL="342900" lvl="0" indent="-342900" fontAlgn="auto" hangingPunct="1">
                        <a:spcAft>
                          <a:spcPts val="0"/>
                        </a:spcAft>
                        <a:buFont typeface="Calibri" panose="020F0502020204030204" pitchFamily="34" charset="0"/>
                        <a:buChar char="-"/>
                      </a:pPr>
                      <a:r>
                        <a:rPr lang="es-PE" sz="1800" dirty="0">
                          <a:effectLst/>
                        </a:rPr>
                        <a:t>Nombre del Desarrollador.</a:t>
                      </a:r>
                    </a:p>
                    <a:p>
                      <a:pPr hangingPunct="0">
                        <a:spcAft>
                          <a:spcPts val="0"/>
                        </a:spcAft>
                      </a:pPr>
                      <a:r>
                        <a:rPr lang="es-PE" sz="1800" u="sng" dirty="0">
                          <a:effectLst/>
                        </a:rPr>
                        <a:t>Detalle</a:t>
                      </a:r>
                      <a:r>
                        <a:rPr lang="es-PE" sz="1800" dirty="0">
                          <a:effectLst/>
                        </a:rPr>
                        <a:t>:</a:t>
                      </a:r>
                    </a:p>
                    <a:p>
                      <a:pPr marL="342900" lvl="0" indent="-342900" fontAlgn="auto" hangingPunct="1">
                        <a:spcAft>
                          <a:spcPts val="0"/>
                        </a:spcAft>
                        <a:buFont typeface="Calibri" panose="020F0502020204030204" pitchFamily="34" charset="0"/>
                        <a:buChar char="-"/>
                      </a:pPr>
                      <a:r>
                        <a:rPr lang="es-PE" sz="1800" dirty="0">
                          <a:effectLst/>
                        </a:rPr>
                        <a:t>Numero de cambios asignados.</a:t>
                      </a:r>
                    </a:p>
                    <a:p>
                      <a:pPr marL="342900" lvl="0" indent="-342900" fontAlgn="auto" hangingPunct="1">
                        <a:spcAft>
                          <a:spcPts val="0"/>
                        </a:spcAft>
                        <a:buFont typeface="Calibri" panose="020F0502020204030204" pitchFamily="34" charset="0"/>
                        <a:buChar char="-"/>
                      </a:pPr>
                      <a:r>
                        <a:rPr lang="es-PE" sz="1800" dirty="0">
                          <a:effectLst/>
                        </a:rPr>
                        <a:t>Numero de cambios realizados</a:t>
                      </a:r>
                    </a:p>
                    <a:p>
                      <a:pPr marL="342900" lvl="0" indent="-342900" fontAlgn="auto" hangingPunct="1">
                        <a:spcAft>
                          <a:spcPts val="0"/>
                        </a:spcAft>
                        <a:buFont typeface="Calibri" panose="020F0502020204030204" pitchFamily="34" charset="0"/>
                        <a:buChar char="-"/>
                      </a:pPr>
                      <a:r>
                        <a:rPr lang="es-PE" sz="1800" dirty="0">
                          <a:effectLst/>
                        </a:rPr>
                        <a:t>Numero de cambios retrasados</a:t>
                      </a:r>
                    </a:p>
                    <a:p>
                      <a:pPr marL="342900" lvl="0" indent="-342900" fontAlgn="auto" hangingPunct="1">
                        <a:spcAft>
                          <a:spcPts val="0"/>
                        </a:spcAft>
                        <a:buFont typeface="Calibri" panose="020F0502020204030204" pitchFamily="34" charset="0"/>
                        <a:buChar char="-"/>
                      </a:pPr>
                      <a:r>
                        <a:rPr lang="es-PE" sz="1800" dirty="0">
                          <a:effectLst/>
                        </a:rPr>
                        <a:t>Numero de cambios realizados a tiempo</a:t>
                      </a:r>
                    </a:p>
                    <a:p>
                      <a:pPr marL="342900" lvl="0" indent="-342900" fontAlgn="auto" hangingPunct="1">
                        <a:spcAft>
                          <a:spcPts val="0"/>
                        </a:spcAft>
                        <a:buFont typeface="Calibri" panose="020F0502020204030204" pitchFamily="34" charset="0"/>
                        <a:buChar char="-"/>
                      </a:pPr>
                      <a:r>
                        <a:rPr lang="es-PE" sz="1800" dirty="0">
                          <a:effectLst/>
                        </a:rPr>
                        <a:t>Numero de cambios no realizados.</a:t>
                      </a:r>
                    </a:p>
                    <a:p>
                      <a:pPr marL="342900" lvl="0" indent="-342900" fontAlgn="auto" hangingPunct="1">
                        <a:spcAft>
                          <a:spcPts val="0"/>
                        </a:spcAft>
                        <a:buFont typeface="Calibri" panose="020F0502020204030204" pitchFamily="34" charset="0"/>
                        <a:buChar char="-"/>
                      </a:pPr>
                      <a:r>
                        <a:rPr lang="es-PE" sz="1800" dirty="0">
                          <a:effectLst/>
                        </a:rPr>
                        <a:t>Comentarios</a:t>
                      </a:r>
                      <a:endParaRPr lang="es-PE"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48930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 la contabilidad de la SCM</a:t>
            </a:r>
            <a:endParaRPr lang="es-PE" dirty="0"/>
          </a:p>
        </p:txBody>
      </p:sp>
      <p:sp>
        <p:nvSpPr>
          <p:cNvPr id="3" name="Marcador de contenido 2"/>
          <p:cNvSpPr>
            <a:spLocks noGrp="1"/>
          </p:cNvSpPr>
          <p:nvPr>
            <p:ph idx="1"/>
          </p:nvPr>
        </p:nvSpPr>
        <p:spPr>
          <a:xfrm>
            <a:off x="2592925" y="1264555"/>
            <a:ext cx="8915400" cy="3777622"/>
          </a:xfrm>
        </p:spPr>
        <p:txBody>
          <a:bodyPr/>
          <a:lstStyle/>
          <a:p>
            <a:r>
              <a:rPr lang="es-PE" dirty="0" smtClean="0"/>
              <a:t>Para el Desarrollador</a:t>
            </a:r>
          </a:p>
          <a:p>
            <a:endParaRPr lang="es-PE" dirty="0"/>
          </a:p>
        </p:txBody>
      </p:sp>
      <p:graphicFrame>
        <p:nvGraphicFramePr>
          <p:cNvPr id="4" name="Tabla 3"/>
          <p:cNvGraphicFramePr>
            <a:graphicFrameLocks noGrp="1"/>
          </p:cNvGraphicFramePr>
          <p:nvPr>
            <p:extLst>
              <p:ext uri="{D42A27DB-BD31-4B8C-83A1-F6EECF244321}">
                <p14:modId xmlns:p14="http://schemas.microsoft.com/office/powerpoint/2010/main" val="2055687271"/>
              </p:ext>
            </p:extLst>
          </p:nvPr>
        </p:nvGraphicFramePr>
        <p:xfrm>
          <a:off x="2592925" y="1651379"/>
          <a:ext cx="9376162" cy="5008728"/>
        </p:xfrm>
        <a:graphic>
          <a:graphicData uri="http://schemas.openxmlformats.org/drawingml/2006/table">
            <a:tbl>
              <a:tblPr firstRow="1" firstCol="1" bandRow="1">
                <a:tableStyleId>{5C22544A-7EE6-4342-B048-85BDC9FD1C3A}</a:tableStyleId>
              </a:tblPr>
              <a:tblGrid>
                <a:gridCol w="1349921"/>
                <a:gridCol w="8026241"/>
              </a:tblGrid>
              <a:tr h="278262">
                <a:tc>
                  <a:txBody>
                    <a:bodyPr/>
                    <a:lstStyle/>
                    <a:p>
                      <a:pPr hangingPunct="0">
                        <a:spcAft>
                          <a:spcPts val="0"/>
                        </a:spcAft>
                      </a:pPr>
                      <a:r>
                        <a:rPr lang="es-PE" sz="1800">
                          <a:effectLst/>
                        </a:rPr>
                        <a:t>ID.</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RC-0011. (JUAN NAMUCHE)</a:t>
                      </a:r>
                      <a:endParaRPr lang="es-PE" sz="1800">
                        <a:effectLst/>
                        <a:latin typeface="Times New Roman" panose="02020603050405020304" pitchFamily="18" charset="0"/>
                        <a:ea typeface="Times New Roman" panose="02020603050405020304" pitchFamily="18" charset="0"/>
                      </a:endParaRPr>
                    </a:p>
                  </a:txBody>
                  <a:tcPr marL="68580" marR="68580" marT="0" marB="0"/>
                </a:tc>
              </a:tr>
              <a:tr h="278262">
                <a:tc>
                  <a:txBody>
                    <a:bodyPr/>
                    <a:lstStyle/>
                    <a:p>
                      <a:pPr hangingPunct="0">
                        <a:spcAft>
                          <a:spcPts val="0"/>
                        </a:spcAft>
                      </a:pPr>
                      <a:r>
                        <a:rPr lang="es-PE" sz="1800">
                          <a:effectLst/>
                        </a:rPr>
                        <a:t>TITULO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Reporte de Historial de versiones de los elementos de un Repositorio</a:t>
                      </a:r>
                      <a:endParaRPr lang="es-PE" sz="1800">
                        <a:effectLst/>
                        <a:latin typeface="Times New Roman" panose="02020603050405020304" pitchFamily="18" charset="0"/>
                        <a:ea typeface="Times New Roman" panose="02020603050405020304" pitchFamily="18" charset="0"/>
                      </a:endParaRPr>
                    </a:p>
                  </a:txBody>
                  <a:tcPr marL="68580" marR="68580" marT="0" marB="0"/>
                </a:tc>
              </a:tr>
              <a:tr h="1113051">
                <a:tc>
                  <a:txBody>
                    <a:bodyPr/>
                    <a:lstStyle/>
                    <a:p>
                      <a:pPr hangingPunct="0">
                        <a:spcAft>
                          <a:spcPts val="0"/>
                        </a:spcAft>
                      </a:pPr>
                      <a:r>
                        <a:rPr lang="es-PE" sz="1800">
                          <a:effectLst/>
                        </a:rPr>
                        <a:t>PROSITO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hangingPunct="0">
                        <a:spcAft>
                          <a:spcPts val="0"/>
                        </a:spcAft>
                      </a:pPr>
                      <a:r>
                        <a:rPr lang="es-PE" sz="1800">
                          <a:effectLst/>
                        </a:rPr>
                        <a:t>Este reporte será de uso del desarrollador, en el cual podrá analizar con facilidad los diversos cambios que ha sufrido un ítem, elemento de un repositorio en un proyecto al cual ha sido asignado así como también podrá verificar todo su historial de cambios y versiones.</a:t>
                      </a:r>
                      <a:endParaRPr lang="es-PE" sz="1800">
                        <a:effectLst/>
                        <a:latin typeface="Times New Roman" panose="02020603050405020304" pitchFamily="18" charset="0"/>
                        <a:ea typeface="Times New Roman" panose="02020603050405020304" pitchFamily="18" charset="0"/>
                      </a:endParaRPr>
                    </a:p>
                  </a:txBody>
                  <a:tcPr marL="68580" marR="68580" marT="0" marB="0"/>
                </a:tc>
              </a:tr>
              <a:tr h="556526">
                <a:tc>
                  <a:txBody>
                    <a:bodyPr/>
                    <a:lstStyle/>
                    <a:p>
                      <a:pPr hangingPunct="0">
                        <a:spcAft>
                          <a:spcPts val="0"/>
                        </a:spcAft>
                      </a:pPr>
                      <a:r>
                        <a:rPr lang="es-PE" sz="1800">
                          <a:effectLst/>
                        </a:rPr>
                        <a:t>ENTRADAS</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lvl="0" indent="-342900" fontAlgn="auto" hangingPunct="1">
                        <a:spcAft>
                          <a:spcPts val="0"/>
                        </a:spcAft>
                        <a:buFont typeface="Calibri" panose="020F0502020204030204" pitchFamily="34" charset="0"/>
                        <a:buChar char="-"/>
                      </a:pPr>
                      <a:r>
                        <a:rPr lang="es-PE" sz="1800">
                          <a:effectLst/>
                        </a:rPr>
                        <a:t>Id Proyecto</a:t>
                      </a:r>
                    </a:p>
                    <a:p>
                      <a:pPr marL="342900" lvl="0" indent="-342900" fontAlgn="auto" hangingPunct="1">
                        <a:spcAft>
                          <a:spcPts val="0"/>
                        </a:spcAft>
                        <a:buFont typeface="Calibri" panose="020F0502020204030204" pitchFamily="34" charset="0"/>
                        <a:buChar char="-"/>
                      </a:pPr>
                      <a:r>
                        <a:rPr lang="es-PE" sz="1800">
                          <a:effectLst/>
                        </a:rPr>
                        <a:t>Id. Ítem.</a:t>
                      </a:r>
                      <a:endParaRPr lang="es-PE"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782627">
                <a:tc>
                  <a:txBody>
                    <a:bodyPr/>
                    <a:lstStyle/>
                    <a:p>
                      <a:pPr hangingPunct="0">
                        <a:spcAft>
                          <a:spcPts val="0"/>
                        </a:spcAft>
                      </a:pPr>
                      <a:r>
                        <a:rPr lang="es-PE" sz="1800">
                          <a:effectLst/>
                        </a:rPr>
                        <a:t>SALIDAS</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u="sng" dirty="0">
                          <a:effectLst/>
                        </a:rPr>
                        <a:t>Encabezado</a:t>
                      </a:r>
                      <a:r>
                        <a:rPr lang="es-PE" sz="1800" dirty="0">
                          <a:effectLst/>
                        </a:rPr>
                        <a:t>:</a:t>
                      </a:r>
                    </a:p>
                    <a:p>
                      <a:pPr marL="342900" lvl="0" indent="-342900" fontAlgn="auto" hangingPunct="1">
                        <a:spcAft>
                          <a:spcPts val="0"/>
                        </a:spcAft>
                        <a:buFont typeface="Calibri" panose="020F0502020204030204" pitchFamily="34" charset="0"/>
                        <a:buChar char="-"/>
                      </a:pPr>
                      <a:r>
                        <a:rPr lang="es-PE" sz="1800" dirty="0">
                          <a:effectLst/>
                        </a:rPr>
                        <a:t>Nombre del Desarrollador.</a:t>
                      </a:r>
                    </a:p>
                    <a:p>
                      <a:pPr marL="342900" lvl="0" indent="-342900" fontAlgn="auto" hangingPunct="1">
                        <a:spcAft>
                          <a:spcPts val="0"/>
                        </a:spcAft>
                        <a:buFont typeface="Calibri" panose="020F0502020204030204" pitchFamily="34" charset="0"/>
                        <a:buChar char="-"/>
                      </a:pPr>
                      <a:r>
                        <a:rPr lang="es-PE" sz="1800" dirty="0">
                          <a:effectLst/>
                        </a:rPr>
                        <a:t>Nombre del Jefe Proyecto.</a:t>
                      </a:r>
                    </a:p>
                    <a:p>
                      <a:pPr hangingPunct="0">
                        <a:spcAft>
                          <a:spcPts val="0"/>
                        </a:spcAft>
                      </a:pPr>
                      <a:r>
                        <a:rPr lang="es-PE" sz="1800" u="sng" dirty="0">
                          <a:effectLst/>
                        </a:rPr>
                        <a:t>Detalle</a:t>
                      </a:r>
                      <a:r>
                        <a:rPr lang="es-PE" sz="1800" dirty="0">
                          <a:effectLst/>
                        </a:rPr>
                        <a:t>:</a:t>
                      </a:r>
                    </a:p>
                    <a:p>
                      <a:pPr marL="342900" lvl="0" indent="-342900" fontAlgn="auto" hangingPunct="1">
                        <a:spcAft>
                          <a:spcPts val="0"/>
                        </a:spcAft>
                        <a:buFont typeface="Calibri" panose="020F0502020204030204" pitchFamily="34" charset="0"/>
                        <a:buChar char="-"/>
                      </a:pPr>
                      <a:r>
                        <a:rPr lang="es-PE" sz="1800" dirty="0">
                          <a:effectLst/>
                        </a:rPr>
                        <a:t>Modulo del proyecto</a:t>
                      </a:r>
                    </a:p>
                    <a:p>
                      <a:pPr marL="342900" lvl="0" indent="-342900" fontAlgn="auto" hangingPunct="1">
                        <a:spcAft>
                          <a:spcPts val="0"/>
                        </a:spcAft>
                        <a:buFont typeface="Calibri" panose="020F0502020204030204" pitchFamily="34" charset="0"/>
                        <a:buChar char="-"/>
                      </a:pPr>
                      <a:r>
                        <a:rPr lang="es-PE" sz="1800" dirty="0">
                          <a:effectLst/>
                        </a:rPr>
                        <a:t>Versión</a:t>
                      </a:r>
                    </a:p>
                    <a:p>
                      <a:pPr marL="342900" lvl="0" indent="-342900" fontAlgn="auto" hangingPunct="1">
                        <a:spcAft>
                          <a:spcPts val="0"/>
                        </a:spcAft>
                        <a:buFont typeface="Calibri" panose="020F0502020204030204" pitchFamily="34" charset="0"/>
                        <a:buChar char="-"/>
                      </a:pPr>
                      <a:r>
                        <a:rPr lang="es-PE" sz="1800" dirty="0">
                          <a:effectLst/>
                        </a:rPr>
                        <a:t>Descripción de la versión</a:t>
                      </a:r>
                    </a:p>
                    <a:p>
                      <a:pPr marL="342900" lvl="0" indent="-342900" fontAlgn="auto" hangingPunct="1">
                        <a:spcAft>
                          <a:spcPts val="0"/>
                        </a:spcAft>
                        <a:buFont typeface="Calibri" panose="020F0502020204030204" pitchFamily="34" charset="0"/>
                        <a:buChar char="-"/>
                      </a:pPr>
                      <a:r>
                        <a:rPr lang="es-PE" sz="1800" dirty="0">
                          <a:effectLst/>
                        </a:rPr>
                        <a:t>Programador responsable del cambio</a:t>
                      </a:r>
                    </a:p>
                    <a:p>
                      <a:pPr marL="342900" lvl="0" indent="-342900" fontAlgn="auto" hangingPunct="1">
                        <a:spcAft>
                          <a:spcPts val="0"/>
                        </a:spcAft>
                        <a:buFont typeface="Calibri" panose="020F0502020204030204" pitchFamily="34" charset="0"/>
                        <a:buChar char="-"/>
                      </a:pPr>
                      <a:r>
                        <a:rPr lang="es-PE" sz="1800" dirty="0">
                          <a:effectLst/>
                        </a:rPr>
                        <a:t>Fecha de Versión.</a:t>
                      </a:r>
                    </a:p>
                    <a:p>
                      <a:pPr marL="342900" lvl="0" indent="-342900" fontAlgn="auto" hangingPunct="1">
                        <a:spcAft>
                          <a:spcPts val="0"/>
                        </a:spcAft>
                        <a:buFont typeface="Calibri" panose="020F0502020204030204" pitchFamily="34" charset="0"/>
                        <a:buChar char="-"/>
                      </a:pPr>
                      <a:r>
                        <a:rPr lang="es-PE" sz="1800" dirty="0">
                          <a:effectLst/>
                        </a:rPr>
                        <a:t>Comentarios.</a:t>
                      </a:r>
                      <a:endParaRPr lang="es-PE"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679270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Auditoria de la SCM</a:t>
            </a:r>
            <a:endParaRPr lang="es-PE" dirty="0"/>
          </a:p>
        </p:txBody>
      </p:sp>
      <p:sp>
        <p:nvSpPr>
          <p:cNvPr id="3" name="Marcador de contenido 2"/>
          <p:cNvSpPr>
            <a:spLocks noGrp="1"/>
          </p:cNvSpPr>
          <p:nvPr>
            <p:ph idx="1"/>
          </p:nvPr>
        </p:nvSpPr>
        <p:spPr/>
        <p:txBody>
          <a:bodyPr/>
          <a:lstStyle/>
          <a:p>
            <a:pPr lvl="0" hangingPunct="0"/>
            <a:r>
              <a:rPr lang="es-PE" dirty="0"/>
              <a:t>Una auditoria de configuración del software complementa la revisión técnica formal al comprobar características que generalmente no tiene en cuenta la revisión.</a:t>
            </a:r>
          </a:p>
          <a:p>
            <a:pPr lvl="0" hangingPunct="0"/>
            <a:r>
              <a:rPr lang="es-PE" dirty="0"/>
              <a:t>Las revisiones técnicas formales se centran en la corrección técnica del elemento de configuración que ha sido modificado. Los revisores evalúan el ECS para determinar la consistencia con otros ECS, las omisiones o los posibles efectos secundarios.</a:t>
            </a:r>
          </a:p>
          <a:p>
            <a:endParaRPr lang="es-PE" dirty="0"/>
          </a:p>
        </p:txBody>
      </p:sp>
    </p:spTree>
    <p:extLst>
      <p:ext uri="{BB962C8B-B14F-4D97-AF65-F5344CB8AC3E}">
        <p14:creationId xmlns:p14="http://schemas.microsoft.com/office/powerpoint/2010/main" val="10455503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Agenda</a:t>
            </a:r>
            <a:endParaRPr lang="es-PE" dirty="0"/>
          </a:p>
        </p:txBody>
      </p:sp>
      <p:sp>
        <p:nvSpPr>
          <p:cNvPr id="3" name="Marcador de contenido 2"/>
          <p:cNvSpPr>
            <a:spLocks noGrp="1"/>
          </p:cNvSpPr>
          <p:nvPr>
            <p:ph idx="1"/>
          </p:nvPr>
        </p:nvSpPr>
        <p:spPr/>
        <p:txBody>
          <a:bodyPr/>
          <a:lstStyle/>
          <a:p>
            <a:r>
              <a:rPr lang="es-PE" sz="2400" dirty="0" smtClean="0"/>
              <a:t>Introducción.</a:t>
            </a:r>
          </a:p>
          <a:p>
            <a:r>
              <a:rPr lang="es-PE" sz="2400" dirty="0" smtClean="0"/>
              <a:t>Planeamiento de la Gestión de la SCM.</a:t>
            </a:r>
          </a:p>
          <a:p>
            <a:r>
              <a:rPr lang="es-PE" sz="2400" dirty="0" smtClean="0"/>
              <a:t>Identificación de la SCM</a:t>
            </a:r>
          </a:p>
          <a:p>
            <a:r>
              <a:rPr lang="es-PE" sz="2400" dirty="0" smtClean="0"/>
              <a:t>Control de la SCM.</a:t>
            </a:r>
          </a:p>
          <a:p>
            <a:r>
              <a:rPr lang="es-PE" sz="2400" dirty="0" smtClean="0"/>
              <a:t>Estado de la contabilidad de la SCM.</a:t>
            </a:r>
          </a:p>
          <a:p>
            <a:r>
              <a:rPr lang="es-PE" sz="2400" dirty="0" smtClean="0"/>
              <a:t>Auditoria de la SCM.</a:t>
            </a:r>
          </a:p>
          <a:p>
            <a:r>
              <a:rPr lang="es-PE" sz="2400" dirty="0" smtClean="0"/>
              <a:t>Gestión y Entrega de las </a:t>
            </a:r>
            <a:r>
              <a:rPr lang="es-PE" sz="2400" dirty="0" err="1" smtClean="0"/>
              <a:t>Releases</a:t>
            </a:r>
            <a:r>
              <a:rPr lang="es-PE" sz="2400" dirty="0" smtClean="0"/>
              <a:t> del Software.</a:t>
            </a:r>
          </a:p>
          <a:p>
            <a:endParaRPr lang="es-PE" dirty="0"/>
          </a:p>
        </p:txBody>
      </p:sp>
    </p:spTree>
    <p:extLst>
      <p:ext uri="{BB962C8B-B14F-4D97-AF65-F5344CB8AC3E}">
        <p14:creationId xmlns:p14="http://schemas.microsoft.com/office/powerpoint/2010/main" val="16352069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Auditoria de la SCM</a:t>
            </a:r>
            <a:endParaRPr lang="es-PE"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004942979"/>
              </p:ext>
            </p:extLst>
          </p:nvPr>
        </p:nvGraphicFramePr>
        <p:xfrm>
          <a:off x="2456596" y="1419366"/>
          <a:ext cx="9225887" cy="5117913"/>
        </p:xfrm>
        <a:graphic>
          <a:graphicData uri="http://schemas.openxmlformats.org/drawingml/2006/table">
            <a:tbl>
              <a:tblPr firstRow="1" firstCol="1" bandRow="1">
                <a:tableStyleId>{5C22544A-7EE6-4342-B048-85BDC9FD1C3A}</a:tableStyleId>
              </a:tblPr>
              <a:tblGrid>
                <a:gridCol w="2661796"/>
                <a:gridCol w="6564091"/>
              </a:tblGrid>
              <a:tr h="651370">
                <a:tc>
                  <a:txBody>
                    <a:bodyPr/>
                    <a:lstStyle/>
                    <a:p>
                      <a:pPr algn="ctr" hangingPunct="0">
                        <a:spcAft>
                          <a:spcPts val="0"/>
                        </a:spcAft>
                      </a:pPr>
                      <a:r>
                        <a:rPr lang="es-PE" sz="1800">
                          <a:effectLst/>
                        </a:rPr>
                        <a:t>CODIGO DE REPORTE</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PE" sz="1800">
                          <a:effectLst/>
                        </a:rPr>
                        <a:t>RAC-001</a:t>
                      </a:r>
                      <a:endParaRPr lang="es-PE" sz="1800">
                        <a:effectLst/>
                        <a:latin typeface="Times New Roman" panose="02020603050405020304" pitchFamily="18" charset="0"/>
                        <a:ea typeface="Times New Roman" panose="02020603050405020304" pitchFamily="18" charset="0"/>
                      </a:endParaRPr>
                    </a:p>
                  </a:txBody>
                  <a:tcPr marL="68580" marR="68580" marT="0" marB="0"/>
                </a:tc>
              </a:tr>
              <a:tr h="297770">
                <a:tc>
                  <a:txBody>
                    <a:bodyPr/>
                    <a:lstStyle/>
                    <a:p>
                      <a:pPr hangingPunct="0">
                        <a:spcAft>
                          <a:spcPts val="0"/>
                        </a:spcAft>
                      </a:pPr>
                      <a:r>
                        <a:rPr lang="es-PE" sz="1800">
                          <a:effectLst/>
                        </a:rPr>
                        <a:t>TIPO DE REPORTE</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Auditoria de la Configuración</a:t>
                      </a:r>
                      <a:endParaRPr lang="es-PE" sz="1800">
                        <a:effectLst/>
                        <a:latin typeface="Times New Roman" panose="02020603050405020304" pitchFamily="18" charset="0"/>
                        <a:ea typeface="Times New Roman" panose="02020603050405020304" pitchFamily="18" charset="0"/>
                      </a:endParaRPr>
                    </a:p>
                  </a:txBody>
                  <a:tcPr marL="68580" marR="68580" marT="0" marB="0"/>
                </a:tc>
              </a:tr>
              <a:tr h="595539">
                <a:tc>
                  <a:txBody>
                    <a:bodyPr/>
                    <a:lstStyle/>
                    <a:p>
                      <a:pPr hangingPunct="0">
                        <a:spcAft>
                          <a:spcPts val="0"/>
                        </a:spcAft>
                      </a:pPr>
                      <a:r>
                        <a:rPr lang="es-PE" sz="1800">
                          <a:effectLst/>
                        </a:rPr>
                        <a:t>NOMBRE DEL REPORTE</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Reporte de Solicitud de cambio culminadas y puestas en producción por Proyecto.</a:t>
                      </a:r>
                      <a:endParaRPr lang="es-PE" sz="1800">
                        <a:effectLst/>
                        <a:latin typeface="Times New Roman" panose="02020603050405020304" pitchFamily="18" charset="0"/>
                        <a:ea typeface="Times New Roman" panose="02020603050405020304" pitchFamily="18" charset="0"/>
                      </a:endParaRPr>
                    </a:p>
                  </a:txBody>
                  <a:tcPr marL="68580" marR="68580" marT="0" marB="0"/>
                </a:tc>
              </a:tr>
              <a:tr h="893309">
                <a:tc>
                  <a:txBody>
                    <a:bodyPr/>
                    <a:lstStyle/>
                    <a:p>
                      <a:pPr hangingPunct="0">
                        <a:spcAft>
                          <a:spcPts val="0"/>
                        </a:spcAft>
                      </a:pPr>
                      <a:r>
                        <a:rPr lang="es-PE" sz="1800">
                          <a:effectLst/>
                        </a:rPr>
                        <a:t>PROPOSITO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Proporcionar un informe que permita determinar cuáles solicitudes de cambio se han culminado y colocado en el ambiente de producción.</a:t>
                      </a:r>
                      <a:endParaRPr lang="es-PE" sz="1800">
                        <a:effectLst/>
                        <a:latin typeface="Times New Roman" panose="02020603050405020304" pitchFamily="18" charset="0"/>
                        <a:ea typeface="Times New Roman" panose="02020603050405020304" pitchFamily="18" charset="0"/>
                      </a:endParaRPr>
                    </a:p>
                  </a:txBody>
                  <a:tcPr marL="68580" marR="68580" marT="0" marB="0"/>
                </a:tc>
              </a:tr>
              <a:tr h="595539">
                <a:tc>
                  <a:txBody>
                    <a:bodyPr/>
                    <a:lstStyle/>
                    <a:p>
                      <a:pPr hangingPunct="0">
                        <a:spcAft>
                          <a:spcPts val="0"/>
                        </a:spcAft>
                      </a:pPr>
                      <a:r>
                        <a:rPr lang="es-PE" sz="1800">
                          <a:effectLst/>
                        </a:rPr>
                        <a:t>PARAMETROS DE ENTRADA</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Id. Proyecto.</a:t>
                      </a:r>
                    </a:p>
                    <a:p>
                      <a:pPr hangingPunct="0">
                        <a:spcAft>
                          <a:spcPts val="0"/>
                        </a:spcAft>
                      </a:pPr>
                      <a:r>
                        <a:rPr lang="es-PE" sz="1800">
                          <a:effectLst/>
                        </a:rPr>
                        <a:t>Fecha de Solicitud de cambio</a:t>
                      </a:r>
                      <a:endParaRPr lang="es-PE" sz="1800">
                        <a:effectLst/>
                        <a:latin typeface="Times New Roman" panose="02020603050405020304" pitchFamily="18" charset="0"/>
                        <a:ea typeface="Times New Roman" panose="02020603050405020304" pitchFamily="18" charset="0"/>
                      </a:endParaRPr>
                    </a:p>
                  </a:txBody>
                  <a:tcPr marL="68580" marR="68580" marT="0" marB="0"/>
                </a:tc>
              </a:tr>
              <a:tr h="2084386">
                <a:tc>
                  <a:txBody>
                    <a:bodyPr/>
                    <a:lstStyle/>
                    <a:p>
                      <a:pPr hangingPunct="0">
                        <a:spcAft>
                          <a:spcPts val="0"/>
                        </a:spcAft>
                      </a:pPr>
                      <a:r>
                        <a:rPr lang="es-PE" sz="1800">
                          <a:effectLst/>
                        </a:rPr>
                        <a:t>DATOS DE SALIDA</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dirty="0">
                          <a:effectLst/>
                        </a:rPr>
                        <a:t>Código de Solicitud</a:t>
                      </a:r>
                    </a:p>
                    <a:p>
                      <a:pPr hangingPunct="0">
                        <a:spcAft>
                          <a:spcPts val="0"/>
                        </a:spcAft>
                      </a:pPr>
                      <a:r>
                        <a:rPr lang="es-PE" sz="1800" dirty="0">
                          <a:effectLst/>
                        </a:rPr>
                        <a:t>Fecha de Ingreso</a:t>
                      </a:r>
                    </a:p>
                    <a:p>
                      <a:pPr hangingPunct="0">
                        <a:spcAft>
                          <a:spcPts val="0"/>
                        </a:spcAft>
                      </a:pPr>
                      <a:r>
                        <a:rPr lang="es-PE" sz="1800" dirty="0">
                          <a:effectLst/>
                        </a:rPr>
                        <a:t>Fecha de Puesta en Marcha</a:t>
                      </a:r>
                    </a:p>
                    <a:p>
                      <a:pPr hangingPunct="0">
                        <a:spcAft>
                          <a:spcPts val="0"/>
                        </a:spcAft>
                      </a:pPr>
                      <a:r>
                        <a:rPr lang="es-PE" sz="1800" dirty="0">
                          <a:effectLst/>
                        </a:rPr>
                        <a:t>Estado</a:t>
                      </a:r>
                    </a:p>
                    <a:p>
                      <a:pPr hangingPunct="0">
                        <a:spcAft>
                          <a:spcPts val="0"/>
                        </a:spcAft>
                      </a:pPr>
                      <a:r>
                        <a:rPr lang="es-PE" sz="1800" dirty="0">
                          <a:effectLst/>
                        </a:rPr>
                        <a:t>Descripción de Solicitud</a:t>
                      </a:r>
                    </a:p>
                    <a:p>
                      <a:pPr hangingPunct="0">
                        <a:spcAft>
                          <a:spcPts val="0"/>
                        </a:spcAft>
                      </a:pPr>
                      <a:r>
                        <a:rPr lang="es-PE" sz="1800" dirty="0">
                          <a:effectLst/>
                        </a:rPr>
                        <a:t>Fuente</a:t>
                      </a:r>
                    </a:p>
                    <a:p>
                      <a:pPr hangingPunct="0">
                        <a:spcAft>
                          <a:spcPts val="0"/>
                        </a:spcAft>
                      </a:pPr>
                      <a:r>
                        <a:rPr lang="es-PE" sz="1800" dirty="0">
                          <a:effectLst/>
                        </a:rPr>
                        <a:t>Autor.</a:t>
                      </a:r>
                      <a:endParaRPr lang="es-PE" sz="18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1301907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Gestión de Release</a:t>
            </a:r>
            <a:endParaRPr lang="es-PE" dirty="0"/>
          </a:p>
        </p:txBody>
      </p:sp>
      <p:sp>
        <p:nvSpPr>
          <p:cNvPr id="3" name="Marcador de contenido 2"/>
          <p:cNvSpPr>
            <a:spLocks noGrp="1"/>
          </p:cNvSpPr>
          <p:nvPr>
            <p:ph idx="1"/>
          </p:nvPr>
        </p:nvSpPr>
        <p:spPr/>
        <p:txBody>
          <a:bodyPr/>
          <a:lstStyle/>
          <a:p>
            <a:pPr lvl="0" algn="just" hangingPunct="0"/>
            <a:r>
              <a:rPr lang="es-PE" dirty="0"/>
              <a:t>En esta sección se detalla la distribución de los elementos de la configuración fuera de actividad de desarrollo de software. Se incluyen release internos y hacia el cliente.</a:t>
            </a:r>
          </a:p>
          <a:p>
            <a:pPr lvl="0" algn="just" hangingPunct="0"/>
            <a:r>
              <a:rPr lang="es-PE" dirty="0"/>
              <a:t>El control de versiones combina procedimientos y herramientas para gestionar las versiones de los objetos de configuración creadas durante el proceso de ingeniería del software.</a:t>
            </a:r>
          </a:p>
          <a:p>
            <a:pPr lvl="0" algn="just" hangingPunct="0"/>
            <a:r>
              <a:rPr lang="es-PE" dirty="0"/>
              <a:t>La gestión de configuración permite a un usuario especificar configuraciones alternativas del sistema de software mediante la selección de las versiones adecuadas. Esto se puede gestionar asociando atributos a cada versión del software y permitiendo luego especificar y construir una configuración describiendo el conjunto de atributos deseado.</a:t>
            </a:r>
          </a:p>
          <a:p>
            <a:pPr algn="just"/>
            <a:endParaRPr lang="es-PE" dirty="0"/>
          </a:p>
        </p:txBody>
      </p:sp>
    </p:spTree>
    <p:extLst>
      <p:ext uri="{BB962C8B-B14F-4D97-AF65-F5344CB8AC3E}">
        <p14:creationId xmlns:p14="http://schemas.microsoft.com/office/powerpoint/2010/main" val="18207762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Gestión de Release</a:t>
            </a:r>
            <a:endParaRPr lang="es-PE" dirty="0"/>
          </a:p>
        </p:txBody>
      </p:sp>
      <p:sp>
        <p:nvSpPr>
          <p:cNvPr id="3" name="Marcador de contenido 2"/>
          <p:cNvSpPr>
            <a:spLocks noGrp="1"/>
          </p:cNvSpPr>
          <p:nvPr>
            <p:ph idx="1"/>
          </p:nvPr>
        </p:nvSpPr>
        <p:spPr>
          <a:xfrm>
            <a:off x="2589212" y="1264555"/>
            <a:ext cx="8915400" cy="3777622"/>
          </a:xfrm>
        </p:spPr>
        <p:txBody>
          <a:bodyPr/>
          <a:lstStyle/>
          <a:p>
            <a:pPr lvl="0" algn="just" hangingPunct="0"/>
            <a:r>
              <a:rPr lang="es-PE" dirty="0" smtClean="0"/>
              <a:t>Formato de Liberación</a:t>
            </a:r>
          </a:p>
          <a:p>
            <a:pPr lvl="0" algn="just" hangingPunct="0"/>
            <a:endParaRPr lang="es-PE" dirty="0"/>
          </a:p>
          <a:p>
            <a:pPr lvl="0" algn="just" hangingPunct="0"/>
            <a:endParaRPr lang="es-PE" dirty="0"/>
          </a:p>
          <a:p>
            <a:pPr algn="just"/>
            <a:endParaRPr lang="es-PE" dirty="0"/>
          </a:p>
        </p:txBody>
      </p:sp>
      <p:graphicFrame>
        <p:nvGraphicFramePr>
          <p:cNvPr id="4" name="Tabla 3"/>
          <p:cNvGraphicFramePr>
            <a:graphicFrameLocks noGrp="1"/>
          </p:cNvGraphicFramePr>
          <p:nvPr>
            <p:extLst>
              <p:ext uri="{D42A27DB-BD31-4B8C-83A1-F6EECF244321}">
                <p14:modId xmlns:p14="http://schemas.microsoft.com/office/powerpoint/2010/main" val="1094853803"/>
              </p:ext>
            </p:extLst>
          </p:nvPr>
        </p:nvGraphicFramePr>
        <p:xfrm>
          <a:off x="2811439" y="1905000"/>
          <a:ext cx="8693173" cy="4263790"/>
        </p:xfrm>
        <a:graphic>
          <a:graphicData uri="http://schemas.openxmlformats.org/drawingml/2006/table">
            <a:tbl>
              <a:tblPr firstRow="1" firstCol="1" bandRow="1">
                <a:tableStyleId>{5C22544A-7EE6-4342-B048-85BDC9FD1C3A}</a:tableStyleId>
              </a:tblPr>
              <a:tblGrid>
                <a:gridCol w="2368076"/>
                <a:gridCol w="6325097"/>
              </a:tblGrid>
              <a:tr h="355316">
                <a:tc>
                  <a:txBody>
                    <a:bodyPr/>
                    <a:lstStyle/>
                    <a:p>
                      <a:pPr hangingPunct="0">
                        <a:spcAft>
                          <a:spcPts val="0"/>
                        </a:spcAft>
                      </a:pPr>
                      <a:r>
                        <a:rPr lang="es-PE" sz="1600">
                          <a:effectLst/>
                        </a:rPr>
                        <a:t>Sistema</a:t>
                      </a:r>
                      <a:endParaRPr lang="es-PE"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600">
                          <a:effectLst/>
                        </a:rPr>
                        <a:t>Nombre del sistema a liberar</a:t>
                      </a:r>
                      <a:endParaRPr lang="es-PE" sz="1600">
                        <a:effectLst/>
                        <a:latin typeface="Times New Roman" panose="02020603050405020304" pitchFamily="18" charset="0"/>
                        <a:ea typeface="Times New Roman" panose="02020603050405020304" pitchFamily="18" charset="0"/>
                      </a:endParaRPr>
                    </a:p>
                  </a:txBody>
                  <a:tcPr marL="68580" marR="68580" marT="0" marB="0"/>
                </a:tc>
              </a:tr>
              <a:tr h="355316">
                <a:tc>
                  <a:txBody>
                    <a:bodyPr/>
                    <a:lstStyle/>
                    <a:p>
                      <a:pPr hangingPunct="0">
                        <a:spcAft>
                          <a:spcPts val="0"/>
                        </a:spcAft>
                      </a:pPr>
                      <a:r>
                        <a:rPr lang="es-PE" sz="1600">
                          <a:effectLst/>
                        </a:rPr>
                        <a:t>Módulo</a:t>
                      </a:r>
                      <a:endParaRPr lang="es-PE"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600">
                          <a:effectLst/>
                        </a:rPr>
                        <a:t>Nombre del módulo a liberar</a:t>
                      </a:r>
                      <a:endParaRPr lang="es-PE" sz="1600">
                        <a:effectLst/>
                        <a:latin typeface="Times New Roman" panose="02020603050405020304" pitchFamily="18" charset="0"/>
                        <a:ea typeface="Times New Roman" panose="02020603050405020304" pitchFamily="18" charset="0"/>
                      </a:endParaRPr>
                    </a:p>
                  </a:txBody>
                  <a:tcPr marL="68580" marR="68580" marT="0" marB="0"/>
                </a:tc>
              </a:tr>
              <a:tr h="355316">
                <a:tc>
                  <a:txBody>
                    <a:bodyPr/>
                    <a:lstStyle/>
                    <a:p>
                      <a:pPr hangingPunct="0">
                        <a:spcAft>
                          <a:spcPts val="0"/>
                        </a:spcAft>
                      </a:pPr>
                      <a:r>
                        <a:rPr lang="es-PE" sz="1600">
                          <a:effectLst/>
                        </a:rPr>
                        <a:t>Fecha</a:t>
                      </a:r>
                      <a:endParaRPr lang="es-PE"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600">
                          <a:effectLst/>
                        </a:rPr>
                        <a:t>Fecha de la liberación</a:t>
                      </a:r>
                      <a:endParaRPr lang="es-PE" sz="1600">
                        <a:effectLst/>
                        <a:latin typeface="Times New Roman" panose="02020603050405020304" pitchFamily="18" charset="0"/>
                        <a:ea typeface="Times New Roman" panose="02020603050405020304" pitchFamily="18" charset="0"/>
                      </a:endParaRPr>
                    </a:p>
                  </a:txBody>
                  <a:tcPr marL="68580" marR="68580" marT="0" marB="0"/>
                </a:tc>
              </a:tr>
              <a:tr h="355316">
                <a:tc>
                  <a:txBody>
                    <a:bodyPr/>
                    <a:lstStyle/>
                    <a:p>
                      <a:pPr hangingPunct="0">
                        <a:spcAft>
                          <a:spcPts val="0"/>
                        </a:spcAft>
                      </a:pPr>
                      <a:r>
                        <a:rPr lang="es-PE" sz="1600">
                          <a:effectLst/>
                        </a:rPr>
                        <a:t>Responsable</a:t>
                      </a:r>
                      <a:endParaRPr lang="es-PE"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600">
                          <a:effectLst/>
                        </a:rPr>
                        <a:t>Rol responsable de la liberación</a:t>
                      </a:r>
                      <a:endParaRPr lang="es-PE" sz="1600">
                        <a:effectLst/>
                        <a:latin typeface="Times New Roman" panose="02020603050405020304" pitchFamily="18" charset="0"/>
                        <a:ea typeface="Times New Roman" panose="02020603050405020304" pitchFamily="18" charset="0"/>
                      </a:endParaRPr>
                    </a:p>
                  </a:txBody>
                  <a:tcPr marL="68580" marR="68580" marT="0" marB="0"/>
                </a:tc>
              </a:tr>
              <a:tr h="355316">
                <a:tc>
                  <a:txBody>
                    <a:bodyPr/>
                    <a:lstStyle/>
                    <a:p>
                      <a:pPr hangingPunct="0">
                        <a:spcAft>
                          <a:spcPts val="0"/>
                        </a:spcAft>
                      </a:pPr>
                      <a:r>
                        <a:rPr lang="es-PE" sz="1600">
                          <a:effectLst/>
                        </a:rPr>
                        <a:t>Jefe de proyecto</a:t>
                      </a:r>
                      <a:endParaRPr lang="es-PE"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600">
                          <a:effectLst/>
                        </a:rPr>
                        <a:t>Jefe de proyecto responsable del producto a liberar</a:t>
                      </a:r>
                      <a:endParaRPr lang="es-PE" sz="1600">
                        <a:effectLst/>
                        <a:latin typeface="Times New Roman" panose="02020603050405020304" pitchFamily="18" charset="0"/>
                        <a:ea typeface="Times New Roman" panose="02020603050405020304" pitchFamily="18" charset="0"/>
                      </a:endParaRPr>
                    </a:p>
                  </a:txBody>
                  <a:tcPr marL="68580" marR="68580" marT="0" marB="0"/>
                </a:tc>
              </a:tr>
              <a:tr h="1421263">
                <a:tc>
                  <a:txBody>
                    <a:bodyPr/>
                    <a:lstStyle/>
                    <a:p>
                      <a:pPr hangingPunct="0">
                        <a:spcAft>
                          <a:spcPts val="0"/>
                        </a:spcAft>
                      </a:pPr>
                      <a:r>
                        <a:rPr lang="es-PE" sz="1600">
                          <a:effectLst/>
                        </a:rPr>
                        <a:t>Detalle</a:t>
                      </a:r>
                      <a:endParaRPr lang="es-PE"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600">
                          <a:effectLst/>
                        </a:rPr>
                        <a:t>Detalle de la liberación. Se deben incluir :</a:t>
                      </a:r>
                    </a:p>
                    <a:p>
                      <a:pPr marL="342900" lvl="0" indent="-342900" fontAlgn="auto" hangingPunct="1">
                        <a:spcAft>
                          <a:spcPts val="0"/>
                        </a:spcAft>
                        <a:buFont typeface="+mj-lt"/>
                        <a:buAutoNum type="arabicPeriod"/>
                      </a:pPr>
                      <a:r>
                        <a:rPr lang="es-PE" sz="1600">
                          <a:effectLst/>
                        </a:rPr>
                        <a:t>Lista de elementos a liberar</a:t>
                      </a:r>
                    </a:p>
                    <a:p>
                      <a:pPr marL="342900" lvl="0" indent="-342900" fontAlgn="auto" hangingPunct="1">
                        <a:spcAft>
                          <a:spcPts val="0"/>
                        </a:spcAft>
                        <a:buFont typeface="+mj-lt"/>
                        <a:buAutoNum type="arabicPeriod"/>
                      </a:pPr>
                      <a:r>
                        <a:rPr lang="es-PE" sz="1600">
                          <a:effectLst/>
                        </a:rPr>
                        <a:t>Lista de scripts de base de datos</a:t>
                      </a:r>
                    </a:p>
                    <a:p>
                      <a:pPr marL="342900" lvl="0" indent="-342900" fontAlgn="auto" hangingPunct="1">
                        <a:spcAft>
                          <a:spcPts val="0"/>
                        </a:spcAft>
                        <a:buFont typeface="+mj-lt"/>
                        <a:buAutoNum type="arabicPeriod"/>
                      </a:pPr>
                      <a:r>
                        <a:rPr lang="es-PE" sz="1600">
                          <a:effectLst/>
                        </a:rPr>
                        <a:t>Lista de scripts de sistema a liberar</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10631">
                <a:tc>
                  <a:txBody>
                    <a:bodyPr/>
                    <a:lstStyle/>
                    <a:p>
                      <a:pPr hangingPunct="0">
                        <a:spcAft>
                          <a:spcPts val="0"/>
                        </a:spcAft>
                      </a:pPr>
                      <a:r>
                        <a:rPr lang="es-PE" sz="1600">
                          <a:effectLst/>
                        </a:rPr>
                        <a:t>Log</a:t>
                      </a:r>
                      <a:endParaRPr lang="es-PE"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600">
                          <a:effectLst/>
                        </a:rPr>
                        <a:t>Archivo de bitácora a revisar luego de la liberación, para observar posibles errores de la liberación</a:t>
                      </a:r>
                      <a:endParaRPr lang="es-PE" sz="1600">
                        <a:effectLst/>
                        <a:latin typeface="Times New Roman" panose="02020603050405020304" pitchFamily="18" charset="0"/>
                        <a:ea typeface="Times New Roman" panose="02020603050405020304" pitchFamily="18" charset="0"/>
                      </a:endParaRPr>
                    </a:p>
                  </a:txBody>
                  <a:tcPr marL="68580" marR="68580" marT="0" marB="0"/>
                </a:tc>
              </a:tr>
              <a:tr h="355316">
                <a:tc>
                  <a:txBody>
                    <a:bodyPr/>
                    <a:lstStyle/>
                    <a:p>
                      <a:pPr hangingPunct="0">
                        <a:spcAft>
                          <a:spcPts val="0"/>
                        </a:spcAft>
                      </a:pPr>
                      <a:r>
                        <a:rPr lang="es-PE" sz="1600">
                          <a:effectLst/>
                        </a:rPr>
                        <a:t>Firma</a:t>
                      </a:r>
                      <a:endParaRPr lang="es-PE"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600" dirty="0">
                          <a:effectLst/>
                        </a:rPr>
                        <a:t>Firma del responsable de la liberación</a:t>
                      </a:r>
                      <a:endParaRPr lang="es-PE" sz="16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504964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Gestión de Release</a:t>
            </a:r>
            <a:endParaRPr lang="es-PE" dirty="0"/>
          </a:p>
        </p:txBody>
      </p:sp>
      <p:sp>
        <p:nvSpPr>
          <p:cNvPr id="3" name="Marcador de contenido 2"/>
          <p:cNvSpPr>
            <a:spLocks noGrp="1"/>
          </p:cNvSpPr>
          <p:nvPr>
            <p:ph idx="1"/>
          </p:nvPr>
        </p:nvSpPr>
        <p:spPr>
          <a:xfrm>
            <a:off x="2592924" y="1624083"/>
            <a:ext cx="9185093" cy="4967785"/>
          </a:xfrm>
        </p:spPr>
        <p:txBody>
          <a:bodyPr>
            <a:normAutofit/>
          </a:bodyPr>
          <a:lstStyle/>
          <a:p>
            <a:pPr lvl="0" algn="just" hangingPunct="0"/>
            <a:r>
              <a:rPr lang="es-PE" b="1" dirty="0" smtClean="0"/>
              <a:t>Configuración del paquete de liberación</a:t>
            </a:r>
          </a:p>
          <a:p>
            <a:pPr lvl="0" hangingPunct="0"/>
            <a:r>
              <a:rPr lang="es-PE" dirty="0"/>
              <a:t>La configuración del paquete de liberación se hace mediante el archivo de lotes liberacion.bat. Se genera la siguiente estructura de liberación:</a:t>
            </a:r>
          </a:p>
          <a:p>
            <a:pPr lvl="0" hangingPunct="0"/>
            <a:r>
              <a:rPr lang="es-PE" dirty="0"/>
              <a:t>Carpeta raíz: &lt;Fecha&gt;_&lt;Proyecto&gt;_&lt;Modulo&gt;_Liberacion#01</a:t>
            </a:r>
          </a:p>
          <a:p>
            <a:pPr lvl="0" hangingPunct="0"/>
            <a:r>
              <a:rPr lang="es-PE" dirty="0"/>
              <a:t>Ejemplo: 20151121_SCV_SEG_LIBERACION#01</a:t>
            </a:r>
          </a:p>
          <a:p>
            <a:pPr lvl="0" hangingPunct="0"/>
            <a:r>
              <a:rPr lang="es-PE" dirty="0"/>
              <a:t>Dentro de la carpeta raíz tenemos las carpetas para liberación:</a:t>
            </a:r>
          </a:p>
          <a:p>
            <a:pPr lvl="1" hangingPunct="0"/>
            <a:r>
              <a:rPr lang="es-PE" dirty="0"/>
              <a:t>Documentos: Documentos de liberación</a:t>
            </a:r>
          </a:p>
          <a:p>
            <a:pPr lvl="1" hangingPunct="0"/>
            <a:r>
              <a:rPr lang="es-PE" dirty="0"/>
              <a:t>Ejecutables: Archivos ejecutables para la liberación</a:t>
            </a:r>
          </a:p>
          <a:p>
            <a:pPr lvl="1" hangingPunct="0"/>
            <a:r>
              <a:rPr lang="es-PE" dirty="0"/>
              <a:t>Imágenes: Imágenes para la liberación</a:t>
            </a:r>
          </a:p>
          <a:p>
            <a:pPr lvl="1" hangingPunct="0"/>
            <a:r>
              <a:rPr lang="es-PE" dirty="0"/>
              <a:t>Scripts: Scripts de base de datos</a:t>
            </a:r>
          </a:p>
          <a:p>
            <a:pPr lvl="0" hangingPunct="0"/>
            <a:r>
              <a:rPr lang="es-PE" dirty="0"/>
              <a:t>También se generara el archivo de liberación &lt;Fecha&gt;_&lt;Proyecto&gt;_&lt;Modulo&gt;_Liberacion#01.xlsx</a:t>
            </a:r>
          </a:p>
          <a:p>
            <a:pPr lvl="0" hangingPunct="0"/>
            <a:r>
              <a:rPr lang="es-PE" dirty="0"/>
              <a:t>Ejemplo: 20151121_SCV_SEG_LIBERACION#01.xlsx</a:t>
            </a:r>
          </a:p>
          <a:p>
            <a:pPr lvl="0" algn="just" hangingPunct="0"/>
            <a:endParaRPr lang="es-PE" dirty="0" smtClean="0"/>
          </a:p>
          <a:p>
            <a:pPr lvl="0" algn="just" hangingPunct="0"/>
            <a:endParaRPr lang="es-PE" dirty="0"/>
          </a:p>
          <a:p>
            <a:pPr lvl="0" algn="just" hangingPunct="0"/>
            <a:endParaRPr lang="es-PE" dirty="0"/>
          </a:p>
          <a:p>
            <a:pPr algn="just"/>
            <a:endParaRPr lang="es-PE" dirty="0"/>
          </a:p>
        </p:txBody>
      </p:sp>
    </p:spTree>
    <p:extLst>
      <p:ext uri="{BB962C8B-B14F-4D97-AF65-F5344CB8AC3E}">
        <p14:creationId xmlns:p14="http://schemas.microsoft.com/office/powerpoint/2010/main" val="2640100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Gestión de Release</a:t>
            </a:r>
            <a:endParaRPr lang="es-PE" dirty="0"/>
          </a:p>
        </p:txBody>
      </p:sp>
      <p:sp>
        <p:nvSpPr>
          <p:cNvPr id="3" name="Marcador de contenido 2"/>
          <p:cNvSpPr>
            <a:spLocks noGrp="1"/>
          </p:cNvSpPr>
          <p:nvPr>
            <p:ph idx="1"/>
          </p:nvPr>
        </p:nvSpPr>
        <p:spPr>
          <a:xfrm>
            <a:off x="2592924" y="1624084"/>
            <a:ext cx="9185093" cy="3712192"/>
          </a:xfrm>
        </p:spPr>
        <p:txBody>
          <a:bodyPr>
            <a:normAutofit/>
          </a:bodyPr>
          <a:lstStyle/>
          <a:p>
            <a:pPr lvl="0" algn="just" hangingPunct="0"/>
            <a:r>
              <a:rPr lang="es-PE" b="1" dirty="0" smtClean="0"/>
              <a:t>Librería Actualizada</a:t>
            </a:r>
          </a:p>
          <a:p>
            <a:pPr lvl="0" hangingPunct="0"/>
            <a:r>
              <a:rPr lang="es-PE" dirty="0"/>
              <a:t>El release de software se almacena en la carpeta “Repositorio de Software”, la cual contiene las carpetas de los proyectos a liberar, dentro de las carpetas de los proyectos se encuentran las carpetas de las empresas relacionadas al proyecto. </a:t>
            </a:r>
          </a:p>
          <a:p>
            <a:pPr lvl="0" hangingPunct="0"/>
            <a:r>
              <a:rPr lang="es-PE" dirty="0"/>
              <a:t>Ejemplo:</a:t>
            </a:r>
          </a:p>
          <a:p>
            <a:pPr lvl="0" hangingPunct="0"/>
            <a:r>
              <a:rPr lang="es-PE" dirty="0"/>
              <a:t>Repositorio de Software\SCV\caliza : Es la carpeta de release del proyecto SCV de la empresa Caliza</a:t>
            </a:r>
          </a:p>
          <a:p>
            <a:pPr lvl="0" hangingPunct="0"/>
            <a:r>
              <a:rPr lang="es-PE" dirty="0"/>
              <a:t>Repositorio de Software\SCV\</a:t>
            </a:r>
            <a:r>
              <a:rPr lang="es-PE" dirty="0" err="1"/>
              <a:t>yura</a:t>
            </a:r>
            <a:r>
              <a:rPr lang="es-PE" dirty="0"/>
              <a:t> : Es la carpeta de release del proyecto SCV de la empresa </a:t>
            </a:r>
            <a:r>
              <a:rPr lang="es-PE" dirty="0" err="1" smtClean="0"/>
              <a:t>Yura</a:t>
            </a:r>
            <a:endParaRPr lang="es-PE" dirty="0" smtClean="0"/>
          </a:p>
          <a:p>
            <a:pPr lvl="0" algn="just" hangingPunct="0"/>
            <a:endParaRPr lang="es-PE" dirty="0"/>
          </a:p>
          <a:p>
            <a:pPr lvl="0" algn="just" hangingPunct="0"/>
            <a:endParaRPr lang="es-PE" dirty="0"/>
          </a:p>
          <a:p>
            <a:pPr algn="just"/>
            <a:endParaRPr lang="es-PE" dirty="0"/>
          </a:p>
        </p:txBody>
      </p:sp>
    </p:spTree>
    <p:extLst>
      <p:ext uri="{BB962C8B-B14F-4D97-AF65-F5344CB8AC3E}">
        <p14:creationId xmlns:p14="http://schemas.microsoft.com/office/powerpoint/2010/main" val="16408854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Gestión de Release</a:t>
            </a:r>
            <a:endParaRPr lang="es-PE" dirty="0"/>
          </a:p>
        </p:txBody>
      </p:sp>
      <p:sp>
        <p:nvSpPr>
          <p:cNvPr id="3" name="Marcador de contenido 2"/>
          <p:cNvSpPr>
            <a:spLocks noGrp="1"/>
          </p:cNvSpPr>
          <p:nvPr>
            <p:ph idx="1"/>
          </p:nvPr>
        </p:nvSpPr>
        <p:spPr>
          <a:xfrm>
            <a:off x="2592924" y="1624084"/>
            <a:ext cx="9185093" cy="3712192"/>
          </a:xfrm>
        </p:spPr>
        <p:txBody>
          <a:bodyPr>
            <a:normAutofit/>
          </a:bodyPr>
          <a:lstStyle/>
          <a:p>
            <a:pPr lvl="0" algn="just" hangingPunct="0"/>
            <a:r>
              <a:rPr lang="es-PE" b="1" dirty="0" err="1" smtClean="0"/>
              <a:t>Bat</a:t>
            </a:r>
            <a:r>
              <a:rPr lang="es-PE" b="1" dirty="0"/>
              <a:t>.</a:t>
            </a:r>
            <a:r>
              <a:rPr lang="es-PE" b="1" dirty="0" smtClean="0"/>
              <a:t> de generación del paquete</a:t>
            </a:r>
          </a:p>
          <a:p>
            <a:pPr lvl="0" hangingPunct="0"/>
            <a:r>
              <a:rPr lang="es-PE" dirty="0"/>
              <a:t>El archivo BAT que general la creación de carpetas del Paquete se encuentra en la siguiente ruta:</a:t>
            </a:r>
          </a:p>
          <a:p>
            <a:pPr lvl="0" hangingPunct="0"/>
            <a:r>
              <a:rPr lang="es-PE" dirty="0" err="1"/>
              <a:t>Innovacion</a:t>
            </a:r>
            <a:r>
              <a:rPr lang="es-PE" dirty="0"/>
              <a:t> SAC/Repositorio de Software/liberacion.bat</a:t>
            </a:r>
          </a:p>
          <a:p>
            <a:pPr marL="0" lvl="0" indent="0" algn="just" hangingPunct="0">
              <a:buNone/>
            </a:pPr>
            <a:endParaRPr lang="es-PE" dirty="0"/>
          </a:p>
          <a:p>
            <a:pPr lvl="0" algn="just" hangingPunct="0"/>
            <a:endParaRPr lang="es-PE" dirty="0"/>
          </a:p>
          <a:p>
            <a:pPr algn="just"/>
            <a:endParaRPr lang="es-PE" dirty="0"/>
          </a:p>
        </p:txBody>
      </p:sp>
    </p:spTree>
    <p:extLst>
      <p:ext uri="{BB962C8B-B14F-4D97-AF65-F5344CB8AC3E}">
        <p14:creationId xmlns:p14="http://schemas.microsoft.com/office/powerpoint/2010/main" val="8661004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Introducción</a:t>
            </a:r>
            <a:endParaRPr lang="es-PE" dirty="0"/>
          </a:p>
        </p:txBody>
      </p:sp>
      <p:sp>
        <p:nvSpPr>
          <p:cNvPr id="3" name="Marcador de contenido 2"/>
          <p:cNvSpPr>
            <a:spLocks noGrp="1"/>
          </p:cNvSpPr>
          <p:nvPr>
            <p:ph idx="1"/>
          </p:nvPr>
        </p:nvSpPr>
        <p:spPr>
          <a:xfrm>
            <a:off x="2047164" y="1760561"/>
            <a:ext cx="9853684" cy="4926842"/>
          </a:xfrm>
        </p:spPr>
        <p:txBody>
          <a:bodyPr>
            <a:normAutofit/>
          </a:bodyPr>
          <a:lstStyle/>
          <a:p>
            <a:pPr marL="685800" lvl="2" algn="just"/>
            <a:r>
              <a:rPr lang="es-PE" sz="1600" dirty="0"/>
              <a:t>Este documento proporciona información relevante de estándares para conllevar el plan de gestión de configuración en la empresa INNOVACION SAC. Está fundamentado sobre las bases de la aplicación de SCM a proyectos de ingeniería de software según la norma IEEE </a:t>
            </a:r>
            <a:r>
              <a:rPr lang="es-PE" sz="1600" dirty="0" err="1"/>
              <a:t>Std</a:t>
            </a:r>
            <a:r>
              <a:rPr lang="es-PE" sz="1600" dirty="0"/>
              <a:t>. 1042.</a:t>
            </a:r>
          </a:p>
          <a:p>
            <a:pPr marL="685800" lvl="2" algn="just"/>
            <a:r>
              <a:rPr lang="es-PE" sz="1600" dirty="0"/>
              <a:t>El objetivo fundamental es contemplar un modelo que proporcione información a nuestros empleados y colaboradores del proceso de configuración de software en INNOVACION SAC. </a:t>
            </a:r>
          </a:p>
          <a:p>
            <a:r>
              <a:rPr lang="es-PE" b="1" dirty="0" smtClean="0"/>
              <a:t>PROPOSITO.</a:t>
            </a:r>
          </a:p>
          <a:p>
            <a:pPr marL="685800" lvl="2" algn="just">
              <a:spcBef>
                <a:spcPts val="1000"/>
              </a:spcBef>
            </a:pPr>
            <a:r>
              <a:rPr lang="es-PE" sz="1600" dirty="0"/>
              <a:t>El área de sistemas de INNOVACION SAC, actualmente no dispone de información en línea de alguna metodología de trabajo, tampoco posee un estricto control sobre la administración de los diversas versiones implementadas en sus diversos clientes, a esto se suma la falta de procesos implementados para la configuración de software</a:t>
            </a:r>
            <a:r>
              <a:rPr lang="es-PE" sz="1600" dirty="0" smtClean="0"/>
              <a:t>.</a:t>
            </a:r>
          </a:p>
          <a:p>
            <a:pPr marL="685800" lvl="2" algn="just">
              <a:spcBef>
                <a:spcPts val="1000"/>
              </a:spcBef>
            </a:pPr>
            <a:r>
              <a:rPr lang="es-PE" sz="1600" dirty="0"/>
              <a:t>El propósito fundamental de este documento es evitar y controlar la elaboración de código fuente por varios desarrolladores simultáneamente, el seguimiento del estado de las fases del desarrollo del software versiones, cambios y la conducción de la integración de las partes del software en un solo producto de software.</a:t>
            </a:r>
          </a:p>
          <a:p>
            <a:pPr marL="685800" lvl="2" algn="just">
              <a:spcBef>
                <a:spcPts val="1000"/>
              </a:spcBef>
            </a:pPr>
            <a:endParaRPr lang="es-PE" dirty="0"/>
          </a:p>
          <a:p>
            <a:endParaRPr lang="es-PE" dirty="0"/>
          </a:p>
        </p:txBody>
      </p:sp>
    </p:spTree>
    <p:extLst>
      <p:ext uri="{BB962C8B-B14F-4D97-AF65-F5344CB8AC3E}">
        <p14:creationId xmlns:p14="http://schemas.microsoft.com/office/powerpoint/2010/main" val="1985493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Introducción</a:t>
            </a:r>
            <a:endParaRPr lang="es-PE" dirty="0"/>
          </a:p>
        </p:txBody>
      </p:sp>
      <p:sp>
        <p:nvSpPr>
          <p:cNvPr id="3" name="Marcador de contenido 2"/>
          <p:cNvSpPr>
            <a:spLocks noGrp="1"/>
          </p:cNvSpPr>
          <p:nvPr>
            <p:ph idx="1"/>
          </p:nvPr>
        </p:nvSpPr>
        <p:spPr/>
        <p:txBody>
          <a:bodyPr>
            <a:normAutofit lnSpcReduction="10000"/>
          </a:bodyPr>
          <a:lstStyle/>
          <a:p>
            <a:r>
              <a:rPr lang="es-PE" b="1" dirty="0" smtClean="0"/>
              <a:t>APLICABILIDAD.</a:t>
            </a:r>
          </a:p>
          <a:p>
            <a:pPr lvl="1"/>
            <a:r>
              <a:rPr lang="es-PE" dirty="0"/>
              <a:t>Este documento aplica a todos los proyectos de desarrollo de software de la consultora INNOVACION </a:t>
            </a:r>
            <a:r>
              <a:rPr lang="es-PE" dirty="0" smtClean="0"/>
              <a:t>SAC</a:t>
            </a:r>
            <a:r>
              <a:rPr lang="es-PE" b="1" dirty="0" smtClean="0"/>
              <a:t>.</a:t>
            </a:r>
            <a:endParaRPr lang="es-PE" b="1" dirty="0"/>
          </a:p>
          <a:p>
            <a:pPr marL="342900" lvl="1" indent="-342900"/>
            <a:r>
              <a:rPr lang="es-PE" sz="1800" b="1" dirty="0"/>
              <a:t>ALCANCE.</a:t>
            </a:r>
          </a:p>
          <a:p>
            <a:pPr lvl="1" algn="just"/>
            <a:r>
              <a:rPr lang="es-PE" dirty="0"/>
              <a:t>El plan de SCM especificado en este documento abarca tanto la parte de gestión como las diversas actividades para el desarrollo de un proyecto de software.</a:t>
            </a:r>
          </a:p>
          <a:p>
            <a:pPr lvl="1" algn="just"/>
            <a:r>
              <a:rPr lang="es-PE" dirty="0"/>
              <a:t>Con respecto a la gestión se tiene la estructura de la organización, roles y responsabilidades de los equipos, políticas, directrices y procedimientos de configuración de software, herramientas, entorno e infraestructura. Adicionalmente se contemplan actividades como identificación de la SCM, control de la SCM, estado de contabilidad de la SCM, auditoria de la SCM y gestión y entrega de reléase.</a:t>
            </a:r>
          </a:p>
          <a:p>
            <a:pPr marL="457200" lvl="1" indent="0">
              <a:buNone/>
            </a:pPr>
            <a:endParaRPr lang="es-PE" b="1" dirty="0" smtClean="0"/>
          </a:p>
        </p:txBody>
      </p:sp>
    </p:spTree>
    <p:extLst>
      <p:ext uri="{BB962C8B-B14F-4D97-AF65-F5344CB8AC3E}">
        <p14:creationId xmlns:p14="http://schemas.microsoft.com/office/powerpoint/2010/main" val="23223916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Planeamiento de la Gestión de la SCM</a:t>
            </a:r>
            <a:endParaRPr lang="es-PE" dirty="0"/>
          </a:p>
        </p:txBody>
      </p:sp>
      <p:sp>
        <p:nvSpPr>
          <p:cNvPr id="3" name="Marcador de contenido 2"/>
          <p:cNvSpPr>
            <a:spLocks noGrp="1"/>
          </p:cNvSpPr>
          <p:nvPr>
            <p:ph idx="1"/>
          </p:nvPr>
        </p:nvSpPr>
        <p:spPr/>
        <p:txBody>
          <a:bodyPr/>
          <a:lstStyle/>
          <a:p>
            <a:r>
              <a:rPr lang="es-PE" dirty="0" smtClean="0"/>
              <a:t>Organización de la SCM</a:t>
            </a:r>
          </a:p>
          <a:p>
            <a:pPr marL="0" indent="0">
              <a:buNone/>
            </a:pPr>
            <a:endParaRPr lang="es-PE" dirty="0"/>
          </a:p>
        </p:txBody>
      </p:sp>
      <p:pic>
        <p:nvPicPr>
          <p:cNvPr id="4" name="Imagen 3"/>
          <p:cNvPicPr>
            <a:picLocks noChangeAspect="1"/>
          </p:cNvPicPr>
          <p:nvPr/>
        </p:nvPicPr>
        <p:blipFill>
          <a:blip r:embed="rId2"/>
          <a:stretch>
            <a:fillRect/>
          </a:stretch>
        </p:blipFill>
        <p:spPr>
          <a:xfrm>
            <a:off x="2589212" y="2741241"/>
            <a:ext cx="8069950" cy="3601564"/>
          </a:xfrm>
          <a:prstGeom prst="rect">
            <a:avLst/>
          </a:prstGeom>
        </p:spPr>
      </p:pic>
    </p:spTree>
    <p:extLst>
      <p:ext uri="{BB962C8B-B14F-4D97-AF65-F5344CB8AC3E}">
        <p14:creationId xmlns:p14="http://schemas.microsoft.com/office/powerpoint/2010/main" val="14157293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Planeamiento de la Gestión de la SCM</a:t>
            </a:r>
            <a:endParaRPr lang="es-PE" dirty="0"/>
          </a:p>
        </p:txBody>
      </p:sp>
      <p:sp>
        <p:nvSpPr>
          <p:cNvPr id="3" name="Marcador de contenido 2"/>
          <p:cNvSpPr>
            <a:spLocks noGrp="1"/>
          </p:cNvSpPr>
          <p:nvPr>
            <p:ph idx="1"/>
          </p:nvPr>
        </p:nvSpPr>
        <p:spPr>
          <a:xfrm>
            <a:off x="2589212" y="1542197"/>
            <a:ext cx="8915400" cy="4369025"/>
          </a:xfrm>
        </p:spPr>
        <p:txBody>
          <a:bodyPr/>
          <a:lstStyle/>
          <a:p>
            <a:r>
              <a:rPr lang="es-PE" dirty="0" smtClean="0"/>
              <a:t>Modelo RUC y SCM</a:t>
            </a:r>
          </a:p>
          <a:p>
            <a:endParaRPr lang="es-PE" dirty="0" smtClean="0"/>
          </a:p>
          <a:p>
            <a:pPr marL="0" indent="0">
              <a:buNone/>
            </a:pPr>
            <a:endParaRPr lang="es-PE" dirty="0"/>
          </a:p>
        </p:txBody>
      </p:sp>
      <p:pic>
        <p:nvPicPr>
          <p:cNvPr id="5" name="Imagen 4"/>
          <p:cNvPicPr/>
          <p:nvPr/>
        </p:nvPicPr>
        <p:blipFill>
          <a:blip r:embed="rId2">
            <a:extLst>
              <a:ext uri="{28A0092B-C50C-407E-A947-70E740481C1C}">
                <a14:useLocalDpi xmlns:a14="http://schemas.microsoft.com/office/drawing/2010/main" val="0"/>
              </a:ext>
            </a:extLst>
          </a:blip>
          <a:stretch>
            <a:fillRect/>
          </a:stretch>
        </p:blipFill>
        <p:spPr>
          <a:xfrm>
            <a:off x="2589211" y="1905000"/>
            <a:ext cx="9216101" cy="4727811"/>
          </a:xfrm>
          <a:prstGeom prst="rect">
            <a:avLst/>
          </a:prstGeom>
        </p:spPr>
      </p:pic>
    </p:spTree>
    <p:extLst>
      <p:ext uri="{BB962C8B-B14F-4D97-AF65-F5344CB8AC3E}">
        <p14:creationId xmlns:p14="http://schemas.microsoft.com/office/powerpoint/2010/main" val="2933904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Planeamiento de la Gestión de la SCM</a:t>
            </a:r>
            <a:endParaRPr lang="es-PE" dirty="0"/>
          </a:p>
        </p:txBody>
      </p:sp>
      <p:sp>
        <p:nvSpPr>
          <p:cNvPr id="3" name="Marcador de contenido 2"/>
          <p:cNvSpPr>
            <a:spLocks noGrp="1"/>
          </p:cNvSpPr>
          <p:nvPr>
            <p:ph idx="1"/>
          </p:nvPr>
        </p:nvSpPr>
        <p:spPr>
          <a:xfrm>
            <a:off x="2589212" y="1542197"/>
            <a:ext cx="8915400" cy="4369025"/>
          </a:xfrm>
        </p:spPr>
        <p:txBody>
          <a:bodyPr/>
          <a:lstStyle/>
          <a:p>
            <a:r>
              <a:rPr lang="es-PE" dirty="0" smtClean="0"/>
              <a:t>Roles y Responsabilidades de la SCM</a:t>
            </a:r>
          </a:p>
          <a:p>
            <a:pPr lvl="1" hangingPunct="0"/>
            <a:r>
              <a:rPr lang="es-PE" dirty="0"/>
              <a:t>Identificar los procesos de SCM e integrarlos al proceso de desarrollo de software de la empresa</a:t>
            </a:r>
          </a:p>
          <a:p>
            <a:pPr lvl="1" hangingPunct="0"/>
            <a:r>
              <a:rPr lang="es-PE" dirty="0"/>
              <a:t>Gestionar la biblioteca de datos (gestionar el versionado)</a:t>
            </a:r>
          </a:p>
          <a:p>
            <a:pPr lvl="1" hangingPunct="0"/>
            <a:r>
              <a:rPr lang="es-PE" dirty="0"/>
              <a:t>Gestionar la biblioteca de software</a:t>
            </a:r>
          </a:p>
          <a:p>
            <a:pPr lvl="1" hangingPunct="0"/>
            <a:r>
              <a:rPr lang="es-PE" dirty="0"/>
              <a:t>Gestionar la gestión de cambio de los distintos proyectos de software de la empresa</a:t>
            </a:r>
          </a:p>
          <a:p>
            <a:pPr lvl="1" hangingPunct="0"/>
            <a:r>
              <a:rPr lang="es-PE" dirty="0"/>
              <a:t>Realizar la contabilidad </a:t>
            </a:r>
          </a:p>
          <a:p>
            <a:pPr marL="0" indent="0">
              <a:buNone/>
            </a:pPr>
            <a:endParaRPr lang="es-PE" dirty="0" smtClean="0"/>
          </a:p>
          <a:p>
            <a:pPr marL="0" indent="0">
              <a:buNone/>
            </a:pPr>
            <a:endParaRPr lang="es-PE" dirty="0"/>
          </a:p>
        </p:txBody>
      </p:sp>
    </p:spTree>
    <p:extLst>
      <p:ext uri="{BB962C8B-B14F-4D97-AF65-F5344CB8AC3E}">
        <p14:creationId xmlns:p14="http://schemas.microsoft.com/office/powerpoint/2010/main" val="13267571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Planeamiento de la Gestión de la SCM</a:t>
            </a:r>
            <a:endParaRPr lang="es-PE" dirty="0"/>
          </a:p>
        </p:txBody>
      </p:sp>
      <p:sp>
        <p:nvSpPr>
          <p:cNvPr id="3" name="Marcador de contenido 2"/>
          <p:cNvSpPr>
            <a:spLocks noGrp="1"/>
          </p:cNvSpPr>
          <p:nvPr>
            <p:ph idx="1"/>
          </p:nvPr>
        </p:nvSpPr>
        <p:spPr>
          <a:xfrm>
            <a:off x="2589212" y="1542197"/>
            <a:ext cx="8915400" cy="4369025"/>
          </a:xfrm>
        </p:spPr>
        <p:txBody>
          <a:bodyPr/>
          <a:lstStyle/>
          <a:p>
            <a:r>
              <a:rPr lang="es-PE" dirty="0" smtClean="0"/>
              <a:t>Actividades de la SCM</a:t>
            </a:r>
          </a:p>
          <a:p>
            <a:endParaRPr lang="es-PE" dirty="0"/>
          </a:p>
          <a:p>
            <a:pPr marL="0" indent="0">
              <a:buNone/>
            </a:pPr>
            <a:endParaRPr lang="es-PE" dirty="0" smtClean="0"/>
          </a:p>
          <a:p>
            <a:pPr marL="0" indent="0">
              <a:buNone/>
            </a:pPr>
            <a:endParaRPr lang="es-PE" dirty="0"/>
          </a:p>
        </p:txBody>
      </p:sp>
      <p:graphicFrame>
        <p:nvGraphicFramePr>
          <p:cNvPr id="4" name="Tabla 3"/>
          <p:cNvGraphicFramePr>
            <a:graphicFrameLocks noGrp="1"/>
          </p:cNvGraphicFramePr>
          <p:nvPr>
            <p:extLst>
              <p:ext uri="{D42A27DB-BD31-4B8C-83A1-F6EECF244321}">
                <p14:modId xmlns:p14="http://schemas.microsoft.com/office/powerpoint/2010/main" val="4268090154"/>
              </p:ext>
            </p:extLst>
          </p:nvPr>
        </p:nvGraphicFramePr>
        <p:xfrm>
          <a:off x="2589212" y="1905000"/>
          <a:ext cx="9011385" cy="4674192"/>
        </p:xfrm>
        <a:graphic>
          <a:graphicData uri="http://schemas.openxmlformats.org/drawingml/2006/table">
            <a:tbl>
              <a:tblPr firstRow="1" firstCol="1" bandRow="1">
                <a:tableStyleId>{5C22544A-7EE6-4342-B048-85BDC9FD1C3A}</a:tableStyleId>
              </a:tblPr>
              <a:tblGrid>
                <a:gridCol w="2550187"/>
                <a:gridCol w="1224090"/>
                <a:gridCol w="2582743"/>
                <a:gridCol w="2654365"/>
              </a:tblGrid>
              <a:tr h="593530">
                <a:tc>
                  <a:txBody>
                    <a:bodyPr/>
                    <a:lstStyle/>
                    <a:p>
                      <a:pPr hangingPunct="0">
                        <a:spcAft>
                          <a:spcPts val="0"/>
                        </a:spcAft>
                      </a:pPr>
                      <a:r>
                        <a:rPr lang="es-PE" sz="1400" dirty="0">
                          <a:effectLst/>
                        </a:rPr>
                        <a:t>Nombre del rol</a:t>
                      </a:r>
                      <a:endParaRPr lang="es-PE" sz="1400" dirty="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a:effectLst/>
                        </a:rPr>
                        <a:t>Personal Asignado</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a:effectLst/>
                        </a:rPr>
                        <a:t>Responsabilidades</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a:effectLst/>
                        </a:rPr>
                        <a:t>Niveles de autoridad</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r>
              <a:tr h="719429">
                <a:tc>
                  <a:txBody>
                    <a:bodyPr/>
                    <a:lstStyle/>
                    <a:p>
                      <a:pPr hangingPunct="0">
                        <a:spcAft>
                          <a:spcPts val="0"/>
                        </a:spcAft>
                      </a:pPr>
                      <a:r>
                        <a:rPr lang="es-PE" sz="1400">
                          <a:effectLst/>
                        </a:rPr>
                        <a:t>Gestor del proyecto</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PE" sz="1400">
                          <a:effectLst/>
                        </a:rPr>
                        <a:t>5</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a:effectLst/>
                        </a:rPr>
                        <a:t>Revisar la correcta ejecución de las actividades en el cronograma.</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dirty="0">
                          <a:effectLst/>
                        </a:rPr>
                        <a:t>Toda autoridad sobre el proyecto y sus funciones</a:t>
                      </a:r>
                      <a:endParaRPr lang="es-PE" sz="1400" dirty="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r>
              <a:tr h="539572">
                <a:tc>
                  <a:txBody>
                    <a:bodyPr/>
                    <a:lstStyle/>
                    <a:p>
                      <a:pPr hangingPunct="0">
                        <a:spcAft>
                          <a:spcPts val="0"/>
                        </a:spcAft>
                      </a:pPr>
                      <a:r>
                        <a:rPr lang="es-PE" sz="1400">
                          <a:effectLst/>
                        </a:rPr>
                        <a:t>Gestor de Configuración</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PE" sz="1400">
                          <a:effectLst/>
                        </a:rPr>
                        <a:t>1</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a:effectLst/>
                        </a:rPr>
                        <a:t>Ejecutar las tareas de configuración de las versiones.</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a:effectLst/>
                        </a:rPr>
                        <a:t>Autoridad para operar las funciones de SCM</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r>
              <a:tr h="539572">
                <a:tc>
                  <a:txBody>
                    <a:bodyPr/>
                    <a:lstStyle/>
                    <a:p>
                      <a:pPr hangingPunct="0">
                        <a:spcAft>
                          <a:spcPts val="0"/>
                        </a:spcAft>
                      </a:pPr>
                      <a:r>
                        <a:rPr lang="es-PE" sz="1400">
                          <a:effectLst/>
                        </a:rPr>
                        <a:t>Inspector de Aseguramiento de Calidad</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PE" sz="1400">
                          <a:effectLst/>
                        </a:rPr>
                        <a:t>1</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a:effectLst/>
                        </a:rPr>
                        <a:t>Auditar la gestión de la configuración.</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a:effectLst/>
                        </a:rPr>
                        <a:t>Auditor la SCM según indique el Project Management</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r>
              <a:tr h="867918">
                <a:tc>
                  <a:txBody>
                    <a:bodyPr/>
                    <a:lstStyle/>
                    <a:p>
                      <a:pPr hangingPunct="0">
                        <a:spcAft>
                          <a:spcPts val="0"/>
                        </a:spcAft>
                      </a:pPr>
                      <a:r>
                        <a:rPr lang="es-PE" sz="1400">
                          <a:effectLst/>
                        </a:rPr>
                        <a:t>Bibliotecario</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PE" sz="1400">
                          <a:effectLst/>
                        </a:rPr>
                        <a:t>1</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a:effectLst/>
                        </a:rPr>
                        <a:t>Define y da mantenimiento a las bibliotecas que son usadas durante la gestión de configuración.</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a:effectLst/>
                        </a:rPr>
                        <a:t>Dar mantenimiento a las bibliotecas</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r>
              <a:tr h="1079144">
                <a:tc>
                  <a:txBody>
                    <a:bodyPr/>
                    <a:lstStyle/>
                    <a:p>
                      <a:pPr hangingPunct="0">
                        <a:spcAft>
                          <a:spcPts val="0"/>
                        </a:spcAft>
                      </a:pPr>
                      <a:r>
                        <a:rPr lang="es-PE" sz="1400">
                          <a:effectLst/>
                        </a:rPr>
                        <a:t>Miembros del equipo de Desarrollo</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PE" sz="1400" dirty="0">
                          <a:effectLst/>
                        </a:rPr>
                        <a:t>Varios</a:t>
                      </a:r>
                      <a:endParaRPr lang="es-PE" sz="1400" dirty="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a:effectLst/>
                        </a:rPr>
                        <a:t>Consultar la información de SCM según sus niveles de autoridad.</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dirty="0">
                          <a:effectLst/>
                        </a:rPr>
                        <a:t>Depende de cada miembro, se especifica para cada artefacto y cada Elemento de la Configuración </a:t>
                      </a:r>
                      <a:endParaRPr lang="es-PE" sz="1400" dirty="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372947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Planeamiento de la Gestión de la SCM</a:t>
            </a:r>
            <a:endParaRPr lang="es-PE" dirty="0"/>
          </a:p>
        </p:txBody>
      </p:sp>
      <p:sp>
        <p:nvSpPr>
          <p:cNvPr id="3" name="Marcador de contenido 2"/>
          <p:cNvSpPr>
            <a:spLocks noGrp="1"/>
          </p:cNvSpPr>
          <p:nvPr>
            <p:ph idx="1"/>
          </p:nvPr>
        </p:nvSpPr>
        <p:spPr>
          <a:xfrm>
            <a:off x="2589212" y="1542197"/>
            <a:ext cx="8915400" cy="4369025"/>
          </a:xfrm>
        </p:spPr>
        <p:txBody>
          <a:bodyPr/>
          <a:lstStyle/>
          <a:p>
            <a:r>
              <a:rPr lang="es-PE" dirty="0" smtClean="0"/>
              <a:t>Herramientas e Infraestructura de TI</a:t>
            </a:r>
          </a:p>
          <a:p>
            <a:endParaRPr lang="es-PE" dirty="0" smtClean="0"/>
          </a:p>
          <a:p>
            <a:endParaRPr lang="es-PE" dirty="0"/>
          </a:p>
          <a:p>
            <a:pPr marL="0" indent="0">
              <a:buNone/>
            </a:pPr>
            <a:endParaRPr lang="es-PE" dirty="0" smtClean="0"/>
          </a:p>
          <a:p>
            <a:pPr marL="0" indent="0">
              <a:buNone/>
            </a:pPr>
            <a:endParaRPr lang="es-PE" dirty="0"/>
          </a:p>
        </p:txBody>
      </p:sp>
      <p:graphicFrame>
        <p:nvGraphicFramePr>
          <p:cNvPr id="5" name="Tabla 4"/>
          <p:cNvGraphicFramePr>
            <a:graphicFrameLocks noGrp="1"/>
          </p:cNvGraphicFramePr>
          <p:nvPr>
            <p:extLst>
              <p:ext uri="{D42A27DB-BD31-4B8C-83A1-F6EECF244321}">
                <p14:modId xmlns:p14="http://schemas.microsoft.com/office/powerpoint/2010/main" val="2405432330"/>
              </p:ext>
            </p:extLst>
          </p:nvPr>
        </p:nvGraphicFramePr>
        <p:xfrm>
          <a:off x="3889613" y="2183638"/>
          <a:ext cx="5213444" cy="4176223"/>
        </p:xfrm>
        <a:graphic>
          <a:graphicData uri="http://schemas.openxmlformats.org/drawingml/2006/table">
            <a:tbl>
              <a:tblPr firstRow="1" firstCol="1" bandRow="1">
                <a:tableStyleId>{5C22544A-7EE6-4342-B048-85BDC9FD1C3A}</a:tableStyleId>
              </a:tblPr>
              <a:tblGrid>
                <a:gridCol w="2208991"/>
                <a:gridCol w="3004453"/>
              </a:tblGrid>
              <a:tr h="321248">
                <a:tc>
                  <a:txBody>
                    <a:bodyPr/>
                    <a:lstStyle/>
                    <a:p>
                      <a:pPr hangingPunct="0">
                        <a:spcAft>
                          <a:spcPts val="0"/>
                        </a:spcAft>
                      </a:pPr>
                      <a:r>
                        <a:rPr lang="es-PE" sz="1800">
                          <a:effectLst/>
                        </a:rPr>
                        <a:t>Git</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 </a:t>
                      </a:r>
                      <a:endParaRPr lang="es-PE" sz="1800">
                        <a:effectLst/>
                        <a:latin typeface="Times New Roman" panose="02020603050405020304" pitchFamily="18" charset="0"/>
                        <a:ea typeface="Times New Roman" panose="02020603050405020304" pitchFamily="18" charset="0"/>
                      </a:endParaRPr>
                    </a:p>
                  </a:txBody>
                  <a:tcPr marL="68580" marR="68580" marT="0" marB="0"/>
                </a:tc>
              </a:tr>
              <a:tr h="321248">
                <a:tc>
                  <a:txBody>
                    <a:bodyPr/>
                    <a:lstStyle/>
                    <a:p>
                      <a:pPr hangingPunct="0">
                        <a:spcAft>
                          <a:spcPts val="0"/>
                        </a:spcAft>
                      </a:pPr>
                      <a:r>
                        <a:rPr lang="es-PE" sz="1800">
                          <a:effectLst/>
                        </a:rPr>
                        <a:t>AMI</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GitLab</a:t>
                      </a:r>
                      <a:endParaRPr lang="es-PE" sz="1800">
                        <a:effectLst/>
                        <a:latin typeface="Times New Roman" panose="02020603050405020304" pitchFamily="18" charset="0"/>
                        <a:ea typeface="Times New Roman" panose="02020603050405020304" pitchFamily="18" charset="0"/>
                      </a:endParaRPr>
                    </a:p>
                  </a:txBody>
                  <a:tcPr marL="68580" marR="68580" marT="0" marB="0"/>
                </a:tc>
              </a:tr>
              <a:tr h="321248">
                <a:tc>
                  <a:txBody>
                    <a:bodyPr/>
                    <a:lstStyle/>
                    <a:p>
                      <a:pPr hangingPunct="0">
                        <a:spcAft>
                          <a:spcPts val="0"/>
                        </a:spcAft>
                      </a:pPr>
                      <a:r>
                        <a:rPr lang="es-PE" sz="1800">
                          <a:effectLst/>
                        </a:rPr>
                        <a:t>Tipo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M3.medium</a:t>
                      </a:r>
                      <a:endParaRPr lang="es-PE" sz="1800">
                        <a:effectLst/>
                        <a:latin typeface="Times New Roman" panose="02020603050405020304" pitchFamily="18" charset="0"/>
                        <a:ea typeface="Times New Roman" panose="02020603050405020304" pitchFamily="18" charset="0"/>
                      </a:endParaRPr>
                    </a:p>
                  </a:txBody>
                  <a:tcPr marL="68580" marR="68580" marT="0" marB="0"/>
                </a:tc>
              </a:tr>
              <a:tr h="321248">
                <a:tc>
                  <a:txBody>
                    <a:bodyPr/>
                    <a:lstStyle/>
                    <a:p>
                      <a:pPr hangingPunct="0">
                        <a:spcAft>
                          <a:spcPts val="0"/>
                        </a:spcAft>
                      </a:pPr>
                      <a:r>
                        <a:rPr lang="es-PE" sz="1800">
                          <a:effectLst/>
                        </a:rPr>
                        <a:t>CPU</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Intel Xeon E5-2670 v2</a:t>
                      </a:r>
                      <a:endParaRPr lang="es-PE" sz="1800">
                        <a:effectLst/>
                        <a:latin typeface="Times New Roman" panose="02020603050405020304" pitchFamily="18" charset="0"/>
                        <a:ea typeface="Times New Roman" panose="02020603050405020304" pitchFamily="18" charset="0"/>
                      </a:endParaRPr>
                    </a:p>
                  </a:txBody>
                  <a:tcPr marL="68580" marR="68580" marT="0" marB="0"/>
                </a:tc>
              </a:tr>
              <a:tr h="321248">
                <a:tc>
                  <a:txBody>
                    <a:bodyPr/>
                    <a:lstStyle/>
                    <a:p>
                      <a:pPr hangingPunct="0">
                        <a:spcAft>
                          <a:spcPts val="0"/>
                        </a:spcAft>
                      </a:pPr>
                      <a:r>
                        <a:rPr lang="es-PE" sz="1800">
                          <a:effectLst/>
                        </a:rPr>
                        <a:t>RAM</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4GB</a:t>
                      </a:r>
                      <a:endParaRPr lang="es-PE" sz="1800">
                        <a:effectLst/>
                        <a:latin typeface="Times New Roman" panose="02020603050405020304" pitchFamily="18" charset="0"/>
                        <a:ea typeface="Times New Roman" panose="02020603050405020304" pitchFamily="18" charset="0"/>
                      </a:endParaRPr>
                    </a:p>
                  </a:txBody>
                  <a:tcPr marL="68580" marR="68580" marT="0" marB="0"/>
                </a:tc>
              </a:tr>
              <a:tr h="321248">
                <a:tc>
                  <a:txBody>
                    <a:bodyPr/>
                    <a:lstStyle/>
                    <a:p>
                      <a:pPr hangingPunct="0">
                        <a:spcAft>
                          <a:spcPts val="0"/>
                        </a:spcAft>
                      </a:pPr>
                      <a:r>
                        <a:rPr lang="es-PE" sz="1800">
                          <a:effectLst/>
                        </a:rPr>
                        <a:t>Almacenamiento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6TB </a:t>
                      </a:r>
                      <a:endParaRPr lang="es-PE" sz="1800">
                        <a:effectLst/>
                        <a:latin typeface="Times New Roman" panose="02020603050405020304" pitchFamily="18" charset="0"/>
                        <a:ea typeface="Times New Roman" panose="02020603050405020304" pitchFamily="18" charset="0"/>
                      </a:endParaRPr>
                    </a:p>
                  </a:txBody>
                  <a:tcPr marL="68580" marR="68580" marT="0" marB="0"/>
                </a:tc>
              </a:tr>
              <a:tr h="321248">
                <a:tc>
                  <a:txBody>
                    <a:bodyPr/>
                    <a:lstStyle/>
                    <a:p>
                      <a:pPr hangingPunct="0">
                        <a:spcAft>
                          <a:spcPts val="0"/>
                        </a:spcAft>
                      </a:pPr>
                      <a:r>
                        <a:rPr lang="es-PE" sz="1800">
                          <a:effectLst/>
                        </a:rPr>
                        <a:t>Alfresco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 </a:t>
                      </a:r>
                      <a:endParaRPr lang="es-PE" sz="1800">
                        <a:effectLst/>
                        <a:latin typeface="Times New Roman" panose="02020603050405020304" pitchFamily="18" charset="0"/>
                        <a:ea typeface="Times New Roman" panose="02020603050405020304" pitchFamily="18" charset="0"/>
                      </a:endParaRPr>
                    </a:p>
                  </a:txBody>
                  <a:tcPr marL="68580" marR="68580" marT="0" marB="0"/>
                </a:tc>
              </a:tr>
              <a:tr h="642495">
                <a:tc>
                  <a:txBody>
                    <a:bodyPr/>
                    <a:lstStyle/>
                    <a:p>
                      <a:pPr hangingPunct="0">
                        <a:spcAft>
                          <a:spcPts val="0"/>
                        </a:spcAft>
                      </a:pPr>
                      <a:r>
                        <a:rPr lang="es-PE" sz="1800">
                          <a:effectLst/>
                        </a:rPr>
                        <a:t>AMI</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Alfresco One Enterprise 5.0.2</a:t>
                      </a:r>
                      <a:endParaRPr lang="es-PE" sz="1800">
                        <a:effectLst/>
                        <a:latin typeface="Times New Roman" panose="02020603050405020304" pitchFamily="18" charset="0"/>
                        <a:ea typeface="Times New Roman" panose="02020603050405020304" pitchFamily="18" charset="0"/>
                      </a:endParaRPr>
                    </a:p>
                  </a:txBody>
                  <a:tcPr marL="68580" marR="68580" marT="0" marB="0"/>
                </a:tc>
              </a:tr>
              <a:tr h="321248">
                <a:tc>
                  <a:txBody>
                    <a:bodyPr/>
                    <a:lstStyle/>
                    <a:p>
                      <a:pPr hangingPunct="0">
                        <a:spcAft>
                          <a:spcPts val="0"/>
                        </a:spcAft>
                      </a:pPr>
                      <a:r>
                        <a:rPr lang="es-PE" sz="1800">
                          <a:effectLst/>
                        </a:rPr>
                        <a:t>Tipo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M3.Medium</a:t>
                      </a:r>
                      <a:endParaRPr lang="es-PE" sz="1800">
                        <a:effectLst/>
                        <a:latin typeface="Times New Roman" panose="02020603050405020304" pitchFamily="18" charset="0"/>
                        <a:ea typeface="Times New Roman" panose="02020603050405020304" pitchFamily="18" charset="0"/>
                      </a:endParaRPr>
                    </a:p>
                  </a:txBody>
                  <a:tcPr marL="68580" marR="68580" marT="0" marB="0"/>
                </a:tc>
              </a:tr>
              <a:tr h="321248">
                <a:tc>
                  <a:txBody>
                    <a:bodyPr/>
                    <a:lstStyle/>
                    <a:p>
                      <a:pPr marL="342900" lvl="0" indent="-342900" hangingPunct="0">
                        <a:spcAft>
                          <a:spcPts val="0"/>
                        </a:spcAft>
                        <a:buFont typeface="Times New Roman" panose="02020603050405020304" pitchFamily="18" charset="0"/>
                        <a:buChar char="-"/>
                      </a:pPr>
                      <a:r>
                        <a:rPr lang="es-PE" sz="1800">
                          <a:effectLst/>
                        </a:rPr>
                        <a:t>CPU</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Intel Xeon E5-2670 v2</a:t>
                      </a:r>
                      <a:endParaRPr lang="es-PE" sz="1800">
                        <a:effectLst/>
                        <a:latin typeface="Times New Roman" panose="02020603050405020304" pitchFamily="18" charset="0"/>
                        <a:ea typeface="Times New Roman" panose="02020603050405020304" pitchFamily="18" charset="0"/>
                      </a:endParaRPr>
                    </a:p>
                  </a:txBody>
                  <a:tcPr marL="68580" marR="68580" marT="0" marB="0"/>
                </a:tc>
              </a:tr>
              <a:tr h="321248">
                <a:tc>
                  <a:txBody>
                    <a:bodyPr/>
                    <a:lstStyle/>
                    <a:p>
                      <a:pPr hangingPunct="0">
                        <a:spcAft>
                          <a:spcPts val="0"/>
                        </a:spcAft>
                      </a:pPr>
                      <a:r>
                        <a:rPr lang="es-PE" sz="1800">
                          <a:effectLst/>
                        </a:rPr>
                        <a:t>RAM</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4GB</a:t>
                      </a:r>
                      <a:endParaRPr lang="es-PE" sz="1800">
                        <a:effectLst/>
                        <a:latin typeface="Times New Roman" panose="02020603050405020304" pitchFamily="18" charset="0"/>
                        <a:ea typeface="Times New Roman" panose="02020603050405020304" pitchFamily="18" charset="0"/>
                      </a:endParaRPr>
                    </a:p>
                  </a:txBody>
                  <a:tcPr marL="68580" marR="68580" marT="0" marB="0"/>
                </a:tc>
              </a:tr>
              <a:tr h="321248">
                <a:tc>
                  <a:txBody>
                    <a:bodyPr/>
                    <a:lstStyle/>
                    <a:p>
                      <a:pPr hangingPunct="0">
                        <a:spcAft>
                          <a:spcPts val="0"/>
                        </a:spcAft>
                      </a:pPr>
                      <a:r>
                        <a:rPr lang="es-PE" sz="1800">
                          <a:effectLst/>
                        </a:rPr>
                        <a:t>Almacenamiento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dirty="0">
                          <a:effectLst/>
                        </a:rPr>
                        <a:t>32GB SSD</a:t>
                      </a:r>
                      <a:endParaRPr lang="es-PE" sz="18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73335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85</TotalTime>
  <Words>1999</Words>
  <Application>Microsoft Office PowerPoint</Application>
  <PresentationFormat>Panorámica</PresentationFormat>
  <Paragraphs>514</Paragraphs>
  <Slides>25</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25</vt:i4>
      </vt:variant>
    </vt:vector>
  </HeadingPairs>
  <TitlesOfParts>
    <vt:vector size="32" baseType="lpstr">
      <vt:lpstr>Arial</vt:lpstr>
      <vt:lpstr>Calibri</vt:lpstr>
      <vt:lpstr>Century Gothic</vt:lpstr>
      <vt:lpstr>Times New Roman</vt:lpstr>
      <vt:lpstr>Wingdings 3</vt:lpstr>
      <vt:lpstr>Espiral</vt:lpstr>
      <vt:lpstr>Visio.Drawing.15</vt:lpstr>
      <vt:lpstr>Plan de Gestión de la Configuración</vt:lpstr>
      <vt:lpstr>Agenda</vt:lpstr>
      <vt:lpstr>Introducción</vt:lpstr>
      <vt:lpstr>Introducción</vt:lpstr>
      <vt:lpstr>Planeamiento de la Gestión de la SCM</vt:lpstr>
      <vt:lpstr>Planeamiento de la Gestión de la SCM</vt:lpstr>
      <vt:lpstr>Planeamiento de la Gestión de la SCM</vt:lpstr>
      <vt:lpstr>Planeamiento de la Gestión de la SCM</vt:lpstr>
      <vt:lpstr>Planeamiento de la Gestión de la SCM</vt:lpstr>
      <vt:lpstr>Planeamiento de la Gestión de la SCM</vt:lpstr>
      <vt:lpstr>Identificación de la SCM</vt:lpstr>
      <vt:lpstr>Identificación de la SCM</vt:lpstr>
      <vt:lpstr>Identificación de la SCM</vt:lpstr>
      <vt:lpstr>Control de la SCM</vt:lpstr>
      <vt:lpstr>Control de la SCM</vt:lpstr>
      <vt:lpstr>Estado de la contabilidad de la SCM</vt:lpstr>
      <vt:lpstr>Estado de la contabilidad de la SCM</vt:lpstr>
      <vt:lpstr>Estado de la contabilidad de la SCM</vt:lpstr>
      <vt:lpstr>Auditoria de la SCM</vt:lpstr>
      <vt:lpstr>Auditoria de la SCM</vt:lpstr>
      <vt:lpstr>Gestión de Release</vt:lpstr>
      <vt:lpstr>Gestión de Release</vt:lpstr>
      <vt:lpstr>Gestión de Release</vt:lpstr>
      <vt:lpstr>Gestión de Release</vt:lpstr>
      <vt:lpstr>Gestión de Release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Gestión de la Configuración</dc:title>
  <dc:creator>Juan Manuel Namuche Gonzales</dc:creator>
  <cp:lastModifiedBy>Juan Manuel Namuche Gonzales</cp:lastModifiedBy>
  <cp:revision>8</cp:revision>
  <dcterms:created xsi:type="dcterms:W3CDTF">2015-11-28T01:43:27Z</dcterms:created>
  <dcterms:modified xsi:type="dcterms:W3CDTF">2015-11-28T03:08:47Z</dcterms:modified>
</cp:coreProperties>
</file>