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09FF-9D00-4324-BEC9-908EAEC9B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C810A-08C0-409E-B5BA-81174763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F7D6-DF52-4F05-ACD4-BEED8EDA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FE5B-E999-4A2F-9783-C48D2C27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B139-AFA3-4F45-931C-79E4C0FE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022D-0210-4CFF-A689-F5C06C3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CF0C1-6E3C-4A5F-9EE2-36F03888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083E-CC4B-4262-9F26-D13934D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AB7B-D330-47B2-9BEC-F38CFCDA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6A79-1166-4312-A185-661BC9C6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100DB-CA0F-4229-B492-02C173AC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34051-EE98-4CF7-A563-37B23AB9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07DD-FC48-4F4E-B996-C1291249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2781-086A-4C4E-BB5C-348CD918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404B-CA49-4F94-AD71-3D695E8D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D0CF-7EA3-40A7-8CE8-8618F1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98BC-C07B-454B-92B5-6D0522EF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9942-46A3-4723-847B-D0FA6C99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44C5-58CB-4268-8D2F-3A80413E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7AB9-6304-4B84-915D-BD138480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C4B-1E97-420F-95A5-93D9854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FFA3-E4DC-4748-88FA-2E79F4F8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5A1A-2BED-43D0-BE95-EB89E852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1812-41F5-42C7-A495-6C93916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83EF-84C1-4B8D-8EAF-DC58CC67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1F92-4480-4935-9683-8088AD3F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C1F9-1674-4012-8045-642F14EDE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2C30-C472-42D9-AE68-1AE21F059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9B154-E276-4710-890B-B799B5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BC24-B170-4443-810B-31D2C9C6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699-0F4C-4C37-8A63-2D8B3C57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A4DC-6BC6-4529-BD34-4EA0003B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C9986-565D-4E6D-8BC3-B2AAC7E8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B8A3-4C36-4393-BA87-0773BE0D7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D5A62-4440-440D-A68C-58A48838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6A590-2056-4FC2-9AAA-988F69C7B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9467D-3C54-4486-BD75-114E5723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4F8D0-6F42-4830-AF4B-5CD47BA5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BD1FC-74BD-4B76-A74D-E826D4D1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9F6-8C3E-475A-93D6-28D7849B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F01E-9637-438A-98DF-413970AB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CE5E-A7AE-4B78-A1FD-5A780B60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83C1-15DF-4F31-A52E-25BAFF6F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03C71-47FE-4CAE-B063-614F53CC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4089-70A0-4446-BB5A-BD0A492C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73D4-8890-498C-9AEA-FF485A18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73FA-5520-461A-8D12-4805355E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ADB2-1CC1-47AC-BE6D-D3F6D664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349E-B68B-4317-AAAF-C84C85EF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1A660-7621-4A23-A27D-6168DB16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5DA3-761F-4B07-99DF-32A56A5E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8592B-C540-4700-B4B3-9E4079A8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550-83D1-430C-A337-A7E535F7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4C1AD-E2D1-4587-B26D-4C9C73AFD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4FDA0-4797-425C-80F4-58A73DFCF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D1172-5A76-478B-92C9-367F9EA6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774A-B168-44E1-9AE8-6BC4DA4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278D-791D-4F68-8249-1312DF2E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6C527-EE81-4866-9F68-3CB496E0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1F13-B603-4622-AB28-2ACF377B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7234-7587-418A-9F93-91689DED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7E74-6EC8-4AFB-A208-76B8E0DB219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B3AD-AA73-4937-9D7C-D97BB2B7B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4187-AF85-46D4-A52F-37B3F472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1478-047A-4FD8-B7A8-1DF45158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385E50-CA10-42AC-AEC6-C651767C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0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4D381-03E2-425C-B751-6647A4CE8321}"/>
              </a:ext>
            </a:extLst>
          </p:cNvPr>
          <p:cNvSpPr txBox="1"/>
          <p:nvPr/>
        </p:nvSpPr>
        <p:spPr>
          <a:xfrm>
            <a:off x="9363075" y="6115050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Designed &amp; Developed By:-</a:t>
            </a:r>
          </a:p>
          <a:p>
            <a:r>
              <a:rPr lang="en-US" b="1" dirty="0"/>
              <a:t>      Jnanaranjan Pradhan</a:t>
            </a:r>
          </a:p>
        </p:txBody>
      </p:sp>
    </p:spTree>
    <p:extLst>
      <p:ext uri="{BB962C8B-B14F-4D97-AF65-F5344CB8AC3E}">
        <p14:creationId xmlns:p14="http://schemas.microsoft.com/office/powerpoint/2010/main" val="1986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D4DBA-EB64-4451-92A3-A0C0BAE8B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3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7251D-5558-47D0-B3B9-E6FBE5AEDA2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Segoe UI" panose="020B0502040204020203" pitchFamily="34" charset="0"/>
              </a:rPr>
              <a:t>1)Retrieve information about the Ram Mandir?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A7E2F-D048-4384-8F74-C57DCB994B09}"/>
              </a:ext>
            </a:extLst>
          </p:cNvPr>
          <p:cNvSpPr txBox="1"/>
          <p:nvPr/>
        </p:nvSpPr>
        <p:spPr>
          <a:xfrm>
            <a:off x="919163" y="810696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F513D-98E7-45D2-AE41-3E7459C9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0" y="1266825"/>
            <a:ext cx="6713440" cy="800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A2676-C900-4BB8-87DC-772EA609AEFD}"/>
              </a:ext>
            </a:extLst>
          </p:cNvPr>
          <p:cNvSpPr txBox="1"/>
          <p:nvPr/>
        </p:nvSpPr>
        <p:spPr>
          <a:xfrm>
            <a:off x="125509" y="2789733"/>
            <a:ext cx="11180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Segoe UI" panose="020B0502040204020203" pitchFamily="34" charset="0"/>
              </a:rPr>
              <a:t>2)List all construction phases for the Ram Mandir?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28BD5-D9C4-4359-8479-E763938E4832}"/>
              </a:ext>
            </a:extLst>
          </p:cNvPr>
          <p:cNvSpPr txBox="1"/>
          <p:nvPr/>
        </p:nvSpPr>
        <p:spPr>
          <a:xfrm>
            <a:off x="125508" y="3383775"/>
            <a:ext cx="11180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PhaseName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StartDate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CompletionDate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ArchitectName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ConstructionPhase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Architecture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TempleID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B2649E-2B70-4B85-963F-9384B01AB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8" y="4241940"/>
            <a:ext cx="9332817" cy="24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4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F173B-C09A-494B-AB99-F3B2F75F4AB3}"/>
              </a:ext>
            </a:extLst>
          </p:cNvPr>
          <p:cNvSpPr txBox="1"/>
          <p:nvPr/>
        </p:nvSpPr>
        <p:spPr>
          <a:xfrm>
            <a:off x="257174" y="343585"/>
            <a:ext cx="10553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3)Find the total amount of donations received for the Ram Mandir?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E002B-681B-4B5F-9630-8F9D2C2DD147}"/>
              </a:ext>
            </a:extLst>
          </p:cNvPr>
          <p:cNvSpPr txBox="1"/>
          <p:nvPr/>
        </p:nvSpPr>
        <p:spPr>
          <a:xfrm>
            <a:off x="438149" y="912852"/>
            <a:ext cx="833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Total_donation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Donations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0B81A-8D73-4BF7-8CE7-8C3F3A96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546277"/>
            <a:ext cx="2998535" cy="40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9AF19-FA19-4ACA-8981-A5C8CF39AE0B}"/>
              </a:ext>
            </a:extLst>
          </p:cNvPr>
          <p:cNvSpPr txBox="1"/>
          <p:nvPr/>
        </p:nvSpPr>
        <p:spPr>
          <a:xfrm>
            <a:off x="257174" y="3059668"/>
            <a:ext cx="968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4)Get details about the architecture of the Ram Mandir?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ED180-5852-4ECF-9776-5D9CB9FF7BD5}"/>
              </a:ext>
            </a:extLst>
          </p:cNvPr>
          <p:cNvSpPr txBox="1"/>
          <p:nvPr/>
        </p:nvSpPr>
        <p:spPr>
          <a:xfrm>
            <a:off x="609600" y="38083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Architecture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885D9D-98E3-4472-9D4F-717B69151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4464641"/>
            <a:ext cx="7010400" cy="17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16D06-26BA-4960-A71C-D52B90F948D4}"/>
              </a:ext>
            </a:extLst>
          </p:cNvPr>
          <p:cNvSpPr txBox="1"/>
          <p:nvPr/>
        </p:nvSpPr>
        <p:spPr>
          <a:xfrm>
            <a:off x="219075" y="177284"/>
            <a:ext cx="1146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5)Retrieve events associated with the Ram Mandir?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16516-E85C-49D5-8FF0-A504E7AE6087}"/>
              </a:ext>
            </a:extLst>
          </p:cNvPr>
          <p:cNvSpPr txBox="1"/>
          <p:nvPr/>
        </p:nvSpPr>
        <p:spPr>
          <a:xfrm>
            <a:off x="-1" y="3888071"/>
            <a:ext cx="1201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6)Find donors who contributed more than 50000 towards the Ram Mandir?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9FC32-FD4E-4400-97BA-2DB141BE9D69}"/>
              </a:ext>
            </a:extLst>
          </p:cNvPr>
          <p:cNvSpPr txBox="1"/>
          <p:nvPr/>
        </p:nvSpPr>
        <p:spPr>
          <a:xfrm>
            <a:off x="285750" y="810310"/>
            <a:ext cx="1123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tv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TempleEvents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tv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Events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tv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EventID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9542D-9D07-4624-B444-E747F888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597401"/>
            <a:ext cx="10887075" cy="155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66CC4-5C20-4C79-84C9-90F8191F6126}"/>
              </a:ext>
            </a:extLst>
          </p:cNvPr>
          <p:cNvSpPr txBox="1"/>
          <p:nvPr/>
        </p:nvSpPr>
        <p:spPr>
          <a:xfrm>
            <a:off x="385763" y="458019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Donations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50000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F544-5EF8-4985-881A-FAE0EA75F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5506623"/>
            <a:ext cx="9067801" cy="11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AAAD0-63CD-4D6B-840C-AF8BD6CD34B6}"/>
              </a:ext>
            </a:extLst>
          </p:cNvPr>
          <p:cNvSpPr txBox="1"/>
          <p:nvPr/>
        </p:nvSpPr>
        <p:spPr>
          <a:xfrm>
            <a:off x="104774" y="174007"/>
            <a:ext cx="8963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7)Retrieve details about a specific deity (e.g., Rama)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3FD2-ACB9-4A20-ABC9-74C16426F80F}"/>
              </a:ext>
            </a:extLst>
          </p:cNvPr>
          <p:cNvSpPr txBox="1"/>
          <p:nvPr/>
        </p:nvSpPr>
        <p:spPr>
          <a:xfrm>
            <a:off x="0" y="3563035"/>
            <a:ext cx="11830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8)Find the start and end dates of the construction phases for the Ram Mandir?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87B0E-86C6-452E-BD94-4759B9E940B5}"/>
              </a:ext>
            </a:extLst>
          </p:cNvPr>
          <p:cNvSpPr txBox="1"/>
          <p:nvPr/>
        </p:nvSpPr>
        <p:spPr>
          <a:xfrm>
            <a:off x="409575" y="869002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Deity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rama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C5F64-457B-40C0-A058-08B23D68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7" y="1605279"/>
            <a:ext cx="8582212" cy="823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D54075-75EF-496C-B501-74E2AA3E6633}"/>
              </a:ext>
            </a:extLst>
          </p:cNvPr>
          <p:cNvSpPr txBox="1"/>
          <p:nvPr/>
        </p:nvSpPr>
        <p:spPr>
          <a:xfrm>
            <a:off x="485587" y="4200157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ConstructionPhase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65B69-B937-43AC-9C6A-16426B4C7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" y="5059277"/>
            <a:ext cx="10115550" cy="16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39AF9-6B26-4FB2-8724-9AF2634B6EB6}"/>
              </a:ext>
            </a:extLst>
          </p:cNvPr>
          <p:cNvSpPr txBox="1"/>
          <p:nvPr/>
        </p:nvSpPr>
        <p:spPr>
          <a:xfrm>
            <a:off x="85724" y="199845"/>
            <a:ext cx="11306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9)Count the number of events associated with each temple?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A4931-9903-4A4D-A85C-4D8EA69DD711}"/>
              </a:ext>
            </a:extLst>
          </p:cNvPr>
          <p:cNvSpPr txBox="1"/>
          <p:nvPr/>
        </p:nvSpPr>
        <p:spPr>
          <a:xfrm>
            <a:off x="-1" y="2712672"/>
            <a:ext cx="1183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10)Find the donors who made contributions on or after 2021-06-01'?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AC968-29BC-4795-A8E2-91184A66740D}"/>
              </a:ext>
            </a:extLst>
          </p:cNvPr>
          <p:cNvSpPr txBox="1"/>
          <p:nvPr/>
        </p:nvSpPr>
        <p:spPr>
          <a:xfrm>
            <a:off x="342898" y="843854"/>
            <a:ext cx="790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number_of_events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Events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A23BB-D399-4983-B6CE-1BB4FCEF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627786"/>
            <a:ext cx="2876550" cy="396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AA3715-FFC4-4B37-9B28-0C4494F72CA7}"/>
              </a:ext>
            </a:extLst>
          </p:cNvPr>
          <p:cNvSpPr txBox="1"/>
          <p:nvPr/>
        </p:nvSpPr>
        <p:spPr>
          <a:xfrm>
            <a:off x="342897" y="3428891"/>
            <a:ext cx="10563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Donations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DonationDate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'2021-06-01'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A644F8-24F9-4DBF-8266-712B247D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2" y="4173848"/>
            <a:ext cx="7412528" cy="19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0DC6E-854F-4EEF-9209-FAA1FF15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37252D-CD65-462D-80B2-83F84B47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0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Jnanaranjan Pradhan</dc:creator>
  <cp:lastModifiedBy>Jnanaranjan Pradhan</cp:lastModifiedBy>
  <cp:revision>5</cp:revision>
  <dcterms:created xsi:type="dcterms:W3CDTF">2024-01-23T10:59:52Z</dcterms:created>
  <dcterms:modified xsi:type="dcterms:W3CDTF">2024-01-23T11:34:49Z</dcterms:modified>
</cp:coreProperties>
</file>