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F25D"/>
    <a:srgbClr val="0BD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6946-7955-429D-BD0A-F4AEE4414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A49C5-C11A-4D59-968C-9A9D1DA6A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21788-96AE-4147-8BE1-1E89C71B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5C6D-A4C5-47AF-86CB-5517B9964CE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10D2-7D93-494D-8D0D-37CB4979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EADAE-762E-45F8-B97F-FA55D465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8C13-53A1-4454-8263-919FDAE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8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3017-4C46-466F-9663-F76B7D98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27DC1-CF62-43C6-9699-F62656DF9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3B2D2-4C2B-4752-A621-53AE8C03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5C6D-A4C5-47AF-86CB-5517B9964CE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210E4-F3D0-4023-9C22-0FC9C4A4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9ABEC-AF25-4587-9103-693D9148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8C13-53A1-4454-8263-919FDAE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8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D0D55-8340-4FE5-85E5-39FF7783F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B6516-BB99-4071-A550-C898D4345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734-9D12-48E6-8262-59919C84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5C6D-A4C5-47AF-86CB-5517B9964CE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75F73-33B2-405B-9DED-67EFEBFB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D8247-802E-44D4-9E64-B13938DC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8C13-53A1-4454-8263-919FDAE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7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B720-2D70-4C74-9691-25DEB820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672D-AD7E-4B61-939D-CB0BF22E1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D4D62-106E-44E2-90EC-4A4CC950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5C6D-A4C5-47AF-86CB-5517B9964CE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D4956-9A61-4BF2-A07D-F769E150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C3ADC-6B34-426C-A6FC-F512CF37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8C13-53A1-4454-8263-919FDAE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6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BC04-6C37-426B-807D-C784755B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C011A-2E36-4CBF-A7F9-7F32CB0B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90405-A31F-43E1-BF08-742A3FD9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5C6D-A4C5-47AF-86CB-5517B9964CE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24F86-CD7B-4221-9BA9-5AA34481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95F8D-A7AC-448F-80AA-3CAEAF8A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8C13-53A1-4454-8263-919FDAE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7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DFD8-8AAB-4268-9401-47FE6EB4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C154-229A-446A-8931-A0B8532C1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4F2CB-0919-4561-BA49-64B811242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8B33F-D3BB-4EC0-8BF5-890BC180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5C6D-A4C5-47AF-86CB-5517B9964CE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01167-05A2-4258-99E0-A92C9C38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0C087-B5FB-4885-8C0B-B56E6491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8C13-53A1-4454-8263-919FDAE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7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CDDB-BAE4-4679-B496-6B420AC2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39CB4-30D0-4E52-B164-FF172BB60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67EC7-283B-4968-AA68-3C54BF74F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ACEA5-AC66-4F58-8C9E-7627967AF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6CE16-14C1-4CB5-AE6F-108718788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DBEB5-7F72-413D-B7EF-1B93D2F4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5C6D-A4C5-47AF-86CB-5517B9964CE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51E16-F6A6-4CB4-BCEA-3E934CAD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654FA-8058-4E10-9682-3EB93A7F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8C13-53A1-4454-8263-919FDAE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4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B1EC-E51B-457A-8391-5CF3F612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47CF9-9776-459F-82C5-4BF25202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5C6D-A4C5-47AF-86CB-5517B9964CE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8792E-72D6-4864-8D91-F00DD315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97723-9515-44F8-BA4A-22613E11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8C13-53A1-4454-8263-919FDAE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3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3B725-6052-463B-85B0-91CB5FED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5C6D-A4C5-47AF-86CB-5517B9964CE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F949-6C1B-4F58-B991-73DD4F20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8A6DC-E348-466B-AFF6-8D0F68E2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8C13-53A1-4454-8263-919FDAE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7390-C225-4A86-A66B-AB87F55F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EC04-F025-4211-B4D6-A2D7F440A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07253-8186-46A9-A154-39CEDDA8C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D17F2-F031-4FEF-8A76-975B6988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5C6D-A4C5-47AF-86CB-5517B9964CE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58900-6AB1-42CC-9EC2-C9075529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AED1C-9617-47FD-AE1D-57B7F683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8C13-53A1-4454-8263-919FDAE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1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AAC4-A45B-428B-BFC2-15E04DCC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AF15A-2020-4A62-B544-C8C13DDD8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18675-68ED-4C00-9D81-4DF4BF343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5C46E-8B4A-4D46-A531-FA58F8CD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5C6D-A4C5-47AF-86CB-5517B9964CE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2373-A0AF-4AA6-A5CF-13414EF4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C191A-C7A8-4253-BE03-1494D039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8C13-53A1-4454-8263-919FDAE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0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C92D9-BA62-416F-AAD2-D7BA8343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C180F-2D6F-4CF7-A39A-AC8AF22BB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0BA29-4111-4164-B80E-BD8A21924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5C6D-A4C5-47AF-86CB-5517B9964CE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46EB4-34E8-4EE8-8370-C21663AF2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1AF48-EC61-43A0-8CA1-30A5D7AA9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8C13-53A1-4454-8263-919FDAE0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47455F-A93D-4F7F-9E59-256B87012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598" y="0"/>
            <a:ext cx="12232597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B0AF71-9719-4A2E-BDE7-6C58B44FEFEB}"/>
              </a:ext>
            </a:extLst>
          </p:cNvPr>
          <p:cNvSpPr/>
          <p:nvPr/>
        </p:nvSpPr>
        <p:spPr>
          <a:xfrm>
            <a:off x="457201" y="125506"/>
            <a:ext cx="2384612" cy="6624918"/>
          </a:xfrm>
          <a:prstGeom prst="roundRect">
            <a:avLst>
              <a:gd name="adj" fmla="val 6893"/>
            </a:avLst>
          </a:prstGeom>
          <a:solidFill>
            <a:srgbClr val="0CF2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5CCE47-D88B-4B08-9F0E-FD5FC49F14B8}"/>
              </a:ext>
            </a:extLst>
          </p:cNvPr>
          <p:cNvSpPr/>
          <p:nvPr/>
        </p:nvSpPr>
        <p:spPr>
          <a:xfrm>
            <a:off x="2967319" y="125506"/>
            <a:ext cx="9126069" cy="519953"/>
          </a:xfrm>
          <a:prstGeom prst="roundRect">
            <a:avLst>
              <a:gd name="adj" fmla="val 50000"/>
            </a:avLst>
          </a:prstGeom>
          <a:solidFill>
            <a:srgbClr val="0CF2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A0594B-C117-4E8C-A58B-492E18E0A055}"/>
              </a:ext>
            </a:extLst>
          </p:cNvPr>
          <p:cNvSpPr/>
          <p:nvPr/>
        </p:nvSpPr>
        <p:spPr>
          <a:xfrm>
            <a:off x="2967319" y="770965"/>
            <a:ext cx="9126069" cy="2348753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44AC0D-E445-4BCB-BCFD-927561FD41F5}"/>
              </a:ext>
            </a:extLst>
          </p:cNvPr>
          <p:cNvSpPr/>
          <p:nvPr/>
        </p:nvSpPr>
        <p:spPr>
          <a:xfrm>
            <a:off x="2967318" y="3209364"/>
            <a:ext cx="4123763" cy="1425389"/>
          </a:xfrm>
          <a:prstGeom prst="roundRect">
            <a:avLst>
              <a:gd name="adj" fmla="val 1862"/>
            </a:avLst>
          </a:prstGeom>
          <a:solidFill>
            <a:srgbClr val="0CF2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E435B8-6918-4AD1-843F-DF8586BEFBB5}"/>
              </a:ext>
            </a:extLst>
          </p:cNvPr>
          <p:cNvSpPr/>
          <p:nvPr/>
        </p:nvSpPr>
        <p:spPr>
          <a:xfrm>
            <a:off x="2967319" y="4724399"/>
            <a:ext cx="4123762" cy="2008095"/>
          </a:xfrm>
          <a:prstGeom prst="roundRect">
            <a:avLst>
              <a:gd name="adj" fmla="val 6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D2E228-954F-43B4-89C4-6F6AE2623AC1}"/>
              </a:ext>
            </a:extLst>
          </p:cNvPr>
          <p:cNvSpPr/>
          <p:nvPr/>
        </p:nvSpPr>
        <p:spPr>
          <a:xfrm>
            <a:off x="7315202" y="3209364"/>
            <a:ext cx="4778186" cy="3523130"/>
          </a:xfrm>
          <a:prstGeom prst="roundRect">
            <a:avLst>
              <a:gd name="adj" fmla="val 7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CD78F5-48D2-4F9D-844A-2C63BE9CA53B}"/>
              </a:ext>
            </a:extLst>
          </p:cNvPr>
          <p:cNvSpPr/>
          <p:nvPr/>
        </p:nvSpPr>
        <p:spPr>
          <a:xfrm>
            <a:off x="510987" y="461682"/>
            <a:ext cx="779929" cy="76648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ABAD92-7A06-4F9E-83D3-37DA6FB8092F}"/>
              </a:ext>
            </a:extLst>
          </p:cNvPr>
          <p:cNvSpPr/>
          <p:nvPr/>
        </p:nvSpPr>
        <p:spPr>
          <a:xfrm>
            <a:off x="502023" y="1512793"/>
            <a:ext cx="788893" cy="76648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82E210-26B6-4534-984D-6E7F9BCDACC5}"/>
              </a:ext>
            </a:extLst>
          </p:cNvPr>
          <p:cNvSpPr/>
          <p:nvPr/>
        </p:nvSpPr>
        <p:spPr>
          <a:xfrm>
            <a:off x="510988" y="2563904"/>
            <a:ext cx="779928" cy="76648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Statistics with solid fill">
            <a:extLst>
              <a:ext uri="{FF2B5EF4-FFF2-40B4-BE49-F238E27FC236}">
                <a16:creationId xmlns:a16="http://schemas.microsoft.com/office/drawing/2014/main" id="{7C974FE3-8DE9-4972-B2EA-D3952FD9A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953" y="1476373"/>
            <a:ext cx="802903" cy="802903"/>
          </a:xfrm>
          <a:prstGeom prst="rect">
            <a:avLst/>
          </a:prstGeom>
        </p:spPr>
      </p:pic>
      <p:pic>
        <p:nvPicPr>
          <p:cNvPr id="18" name="Graphic 17" descr="Bar chart with solid fill">
            <a:extLst>
              <a:ext uri="{FF2B5EF4-FFF2-40B4-BE49-F238E27FC236}">
                <a16:creationId xmlns:a16="http://schemas.microsoft.com/office/drawing/2014/main" id="{16D0F984-AC7D-4B30-B7AD-1604E578E6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491" y="2527483"/>
            <a:ext cx="766483" cy="766483"/>
          </a:xfrm>
          <a:prstGeom prst="rect">
            <a:avLst/>
          </a:prstGeom>
        </p:spPr>
      </p:pic>
      <p:pic>
        <p:nvPicPr>
          <p:cNvPr id="20" name="Graphic 19" descr="Shopping cart with solid fill">
            <a:extLst>
              <a:ext uri="{FF2B5EF4-FFF2-40B4-BE49-F238E27FC236}">
                <a16:creationId xmlns:a16="http://schemas.microsoft.com/office/drawing/2014/main" id="{D9D1E144-9DC9-4A3D-87F1-6FD9A15756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4591" y="436153"/>
            <a:ext cx="830111" cy="8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7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jnanaranjana027@gmail.com</dc:creator>
  <cp:lastModifiedBy>jnanaranjana027@gmail.com</cp:lastModifiedBy>
  <cp:revision>6</cp:revision>
  <dcterms:created xsi:type="dcterms:W3CDTF">2023-09-25T09:59:48Z</dcterms:created>
  <dcterms:modified xsi:type="dcterms:W3CDTF">2023-09-25T18:14:47Z</dcterms:modified>
</cp:coreProperties>
</file>