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EE5F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28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C65A-9F5E-4729-A7F3-2CCEB25167A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04AE-B471-432B-9E59-CD04C129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5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C65A-9F5E-4729-A7F3-2CCEB25167A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04AE-B471-432B-9E59-CD04C129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1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C65A-9F5E-4729-A7F3-2CCEB25167A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04AE-B471-432B-9E59-CD04C129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0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C65A-9F5E-4729-A7F3-2CCEB25167A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04AE-B471-432B-9E59-CD04C129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3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C65A-9F5E-4729-A7F3-2CCEB25167A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04AE-B471-432B-9E59-CD04C129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9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C65A-9F5E-4729-A7F3-2CCEB25167A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04AE-B471-432B-9E59-CD04C129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9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C65A-9F5E-4729-A7F3-2CCEB25167A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04AE-B471-432B-9E59-CD04C129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9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C65A-9F5E-4729-A7F3-2CCEB25167A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04AE-B471-432B-9E59-CD04C129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9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C65A-9F5E-4729-A7F3-2CCEB25167A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04AE-B471-432B-9E59-CD04C129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4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C65A-9F5E-4729-A7F3-2CCEB25167A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04AE-B471-432B-9E59-CD04C129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1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C65A-9F5E-4729-A7F3-2CCEB25167A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04AE-B471-432B-9E59-CD04C129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4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6C65A-9F5E-4729-A7F3-2CCEB25167A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204AE-B471-432B-9E59-CD04C129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2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EFB589-C10A-4F1F-A75C-37019FDFD934}"/>
              </a:ext>
            </a:extLst>
          </p:cNvPr>
          <p:cNvSpPr/>
          <p:nvPr/>
        </p:nvSpPr>
        <p:spPr>
          <a:xfrm>
            <a:off x="0" y="2959768"/>
            <a:ext cx="6858000" cy="9456821"/>
          </a:xfrm>
          <a:prstGeom prst="roundRect">
            <a:avLst>
              <a:gd name="adj" fmla="val 151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D05B4F-05EF-40CA-8204-CCB151682954}"/>
              </a:ext>
            </a:extLst>
          </p:cNvPr>
          <p:cNvSpPr/>
          <p:nvPr/>
        </p:nvSpPr>
        <p:spPr>
          <a:xfrm>
            <a:off x="1748588" y="10238868"/>
            <a:ext cx="5029200" cy="18288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59000">
                <a:schemeClr val="accent4">
                  <a:lumMod val="45000"/>
                  <a:lumOff val="55000"/>
                </a:schemeClr>
              </a:gs>
              <a:gs pos="8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CCEDDE-755C-479D-B001-06E8350FF9AF}"/>
              </a:ext>
            </a:extLst>
          </p:cNvPr>
          <p:cNvSpPr/>
          <p:nvPr/>
        </p:nvSpPr>
        <p:spPr>
          <a:xfrm>
            <a:off x="95047" y="6771768"/>
            <a:ext cx="5029200" cy="18288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59000">
                <a:schemeClr val="accent4">
                  <a:lumMod val="45000"/>
                  <a:lumOff val="55000"/>
                </a:schemeClr>
              </a:gs>
              <a:gs pos="8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DB2C3C-E2ED-4CFD-B87C-0C5C08CB70CB}"/>
              </a:ext>
            </a:extLst>
          </p:cNvPr>
          <p:cNvSpPr/>
          <p:nvPr/>
        </p:nvSpPr>
        <p:spPr>
          <a:xfrm>
            <a:off x="1743373" y="3830044"/>
            <a:ext cx="5029200" cy="18288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59000">
                <a:schemeClr val="accent4">
                  <a:lumMod val="45000"/>
                  <a:lumOff val="55000"/>
                </a:schemeClr>
              </a:gs>
              <a:gs pos="8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A8012D-6BAB-4847-90D6-B63216F97EEB}"/>
              </a:ext>
            </a:extLst>
          </p:cNvPr>
          <p:cNvSpPr/>
          <p:nvPr/>
        </p:nvSpPr>
        <p:spPr>
          <a:xfrm>
            <a:off x="0" y="0"/>
            <a:ext cx="6858000" cy="1620253"/>
          </a:xfrm>
          <a:prstGeom prst="roundRect">
            <a:avLst>
              <a:gd name="adj" fmla="val 1816"/>
            </a:avLst>
          </a:prstGeom>
          <a:solidFill>
            <a:srgbClr val="32EE5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highlight>
                <a:srgbClr val="00FFFF"/>
              </a:highligh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E7C6B4-DEF5-44BE-B0D0-1B7118B0C824}"/>
              </a:ext>
            </a:extLst>
          </p:cNvPr>
          <p:cNvSpPr/>
          <p:nvPr/>
        </p:nvSpPr>
        <p:spPr>
          <a:xfrm>
            <a:off x="30880" y="3477124"/>
            <a:ext cx="2100313" cy="216969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EBDC08-13AC-43A5-9ADE-CACCE5FF13A5}"/>
              </a:ext>
            </a:extLst>
          </p:cNvPr>
          <p:cNvSpPr/>
          <p:nvPr/>
        </p:nvSpPr>
        <p:spPr>
          <a:xfrm>
            <a:off x="0" y="9913016"/>
            <a:ext cx="2103120" cy="216712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D1F8333-B140-4EC7-BD61-EA0E1E05C078}"/>
              </a:ext>
            </a:extLst>
          </p:cNvPr>
          <p:cNvSpPr/>
          <p:nvPr/>
        </p:nvSpPr>
        <p:spPr>
          <a:xfrm>
            <a:off x="4610299" y="6440908"/>
            <a:ext cx="2103120" cy="216712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2E13A1-DE79-4719-91B3-0E7CD9A3D84E}"/>
              </a:ext>
            </a:extLst>
          </p:cNvPr>
          <p:cNvSpPr/>
          <p:nvPr/>
        </p:nvSpPr>
        <p:spPr>
          <a:xfrm>
            <a:off x="1505549" y="3288635"/>
            <a:ext cx="625644" cy="595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76BBED-66CB-4431-AED2-11F7F3F49A70}"/>
              </a:ext>
            </a:extLst>
          </p:cNvPr>
          <p:cNvSpPr/>
          <p:nvPr/>
        </p:nvSpPr>
        <p:spPr>
          <a:xfrm>
            <a:off x="1625865" y="9615237"/>
            <a:ext cx="625644" cy="595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3B674B-0680-4A95-A132-BF2EF8658216}"/>
              </a:ext>
            </a:extLst>
          </p:cNvPr>
          <p:cNvSpPr/>
          <p:nvPr/>
        </p:nvSpPr>
        <p:spPr>
          <a:xfrm>
            <a:off x="4610299" y="6168194"/>
            <a:ext cx="625644" cy="595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FE67F6-DA34-423F-A47F-7812B7F67DB6}"/>
              </a:ext>
            </a:extLst>
          </p:cNvPr>
          <p:cNvSpPr txBox="1"/>
          <p:nvPr/>
        </p:nvSpPr>
        <p:spPr>
          <a:xfrm>
            <a:off x="1505550" y="3266723"/>
            <a:ext cx="745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1st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E6B683-2202-4C31-AE10-90AA70C17C45}"/>
              </a:ext>
            </a:extLst>
          </p:cNvPr>
          <p:cNvSpPr txBox="1"/>
          <p:nvPr/>
        </p:nvSpPr>
        <p:spPr>
          <a:xfrm>
            <a:off x="4550141" y="6204363"/>
            <a:ext cx="745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2nd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7014FD-9B1D-48DC-9FE4-8FA8E37F7927}"/>
              </a:ext>
            </a:extLst>
          </p:cNvPr>
          <p:cNvSpPr txBox="1"/>
          <p:nvPr/>
        </p:nvSpPr>
        <p:spPr>
          <a:xfrm>
            <a:off x="1625865" y="9651406"/>
            <a:ext cx="745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3rd</a:t>
            </a:r>
          </a:p>
        </p:txBody>
      </p:sp>
    </p:spTree>
    <p:extLst>
      <p:ext uri="{BB962C8B-B14F-4D97-AF65-F5344CB8AC3E}">
        <p14:creationId xmlns:p14="http://schemas.microsoft.com/office/powerpoint/2010/main" val="244391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EFB589-C10A-4F1F-A75C-37019FDFD934}"/>
              </a:ext>
            </a:extLst>
          </p:cNvPr>
          <p:cNvSpPr/>
          <p:nvPr/>
        </p:nvSpPr>
        <p:spPr>
          <a:xfrm>
            <a:off x="0" y="5903495"/>
            <a:ext cx="6858000" cy="6336631"/>
          </a:xfrm>
          <a:prstGeom prst="roundRect">
            <a:avLst>
              <a:gd name="adj" fmla="val 151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A8012D-6BAB-4847-90D6-B63216F97EEB}"/>
              </a:ext>
            </a:extLst>
          </p:cNvPr>
          <p:cNvSpPr/>
          <p:nvPr/>
        </p:nvSpPr>
        <p:spPr>
          <a:xfrm>
            <a:off x="0" y="0"/>
            <a:ext cx="6858000" cy="1620253"/>
          </a:xfrm>
          <a:prstGeom prst="roundRect">
            <a:avLst>
              <a:gd name="adj" fmla="val 1816"/>
            </a:avLst>
          </a:prstGeom>
          <a:solidFill>
            <a:srgbClr val="32EE5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highlight>
                <a:srgbClr val="00FFFF"/>
              </a:highlight>
            </a:endParaRPr>
          </a:p>
        </p:txBody>
      </p:sp>
      <p:pic>
        <p:nvPicPr>
          <p:cNvPr id="23" name="Graphic 22" descr="Bar chart with solid fill">
            <a:extLst>
              <a:ext uri="{FF2B5EF4-FFF2-40B4-BE49-F238E27FC236}">
                <a16:creationId xmlns:a16="http://schemas.microsoft.com/office/drawing/2014/main" id="{A26AFC18-9721-4B75-ADFE-6DCFFC6A7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441" y="7685032"/>
            <a:ext cx="914400" cy="914400"/>
          </a:xfrm>
          <a:prstGeom prst="rect">
            <a:avLst/>
          </a:prstGeom>
        </p:spPr>
      </p:pic>
      <p:pic>
        <p:nvPicPr>
          <p:cNvPr id="25" name="Graphic 24" descr="Bar chart with solid fill">
            <a:extLst>
              <a:ext uri="{FF2B5EF4-FFF2-40B4-BE49-F238E27FC236}">
                <a16:creationId xmlns:a16="http://schemas.microsoft.com/office/drawing/2014/main" id="{4B59B454-9335-4223-A680-0FD5A22E3F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441" y="9136794"/>
            <a:ext cx="914400" cy="914400"/>
          </a:xfrm>
          <a:prstGeom prst="rect">
            <a:avLst/>
          </a:prstGeom>
        </p:spPr>
      </p:pic>
      <p:pic>
        <p:nvPicPr>
          <p:cNvPr id="27" name="Graphic 26" descr="Statistics with solid fill">
            <a:extLst>
              <a:ext uri="{FF2B5EF4-FFF2-40B4-BE49-F238E27FC236}">
                <a16:creationId xmlns:a16="http://schemas.microsoft.com/office/drawing/2014/main" id="{69EEED5D-2F07-4472-84A8-C2FABEF776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8441" y="10688460"/>
            <a:ext cx="914400" cy="9144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415434B-E773-4BA5-A1A4-06689D4C67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11643" y="6436853"/>
            <a:ext cx="914400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B6C455-79FC-45D2-BE62-8BF0FDFC28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0" y="6089799"/>
            <a:ext cx="1057871" cy="105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9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EFB589-C10A-4F1F-A75C-37019FDFD934}"/>
              </a:ext>
            </a:extLst>
          </p:cNvPr>
          <p:cNvSpPr/>
          <p:nvPr/>
        </p:nvSpPr>
        <p:spPr>
          <a:xfrm>
            <a:off x="0" y="5903496"/>
            <a:ext cx="6858000" cy="4555958"/>
          </a:xfrm>
          <a:prstGeom prst="roundRect">
            <a:avLst>
              <a:gd name="adj" fmla="val 151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A8012D-6BAB-4847-90D6-B63216F97EEB}"/>
              </a:ext>
            </a:extLst>
          </p:cNvPr>
          <p:cNvSpPr/>
          <p:nvPr/>
        </p:nvSpPr>
        <p:spPr>
          <a:xfrm>
            <a:off x="0" y="0"/>
            <a:ext cx="6858000" cy="1620253"/>
          </a:xfrm>
          <a:prstGeom prst="roundRect">
            <a:avLst>
              <a:gd name="adj" fmla="val 1816"/>
            </a:avLst>
          </a:prstGeom>
          <a:solidFill>
            <a:srgbClr val="32EE5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highlight>
                <a:srgbClr val="00FFFF"/>
              </a:highlight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415434B-E773-4BA5-A1A4-06689D4C6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11643" y="6436853"/>
            <a:ext cx="914400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96109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jnanaranjana027@gmail.com</dc:creator>
  <cp:lastModifiedBy>jnanaranjana027@gmail.com</cp:lastModifiedBy>
  <cp:revision>14</cp:revision>
  <dcterms:created xsi:type="dcterms:W3CDTF">2023-09-26T13:31:07Z</dcterms:created>
  <dcterms:modified xsi:type="dcterms:W3CDTF">2023-09-27T12:13:21Z</dcterms:modified>
</cp:coreProperties>
</file>