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9958705"/>
          </a:xfrm>
          <a:custGeom>
            <a:avLst/>
            <a:gdLst/>
            <a:ahLst/>
            <a:cxnLst/>
            <a:rect l="l" t="t" r="r" b="b"/>
            <a:pathLst>
              <a:path w="18288000" h="9958705">
                <a:moveTo>
                  <a:pt x="0" y="9958699"/>
                </a:moveTo>
                <a:lnTo>
                  <a:pt x="18288000" y="9958699"/>
                </a:lnTo>
                <a:lnTo>
                  <a:pt x="18288000" y="0"/>
                </a:lnTo>
                <a:lnTo>
                  <a:pt x="0" y="0"/>
                </a:lnTo>
                <a:lnTo>
                  <a:pt x="0" y="9958699"/>
                </a:lnTo>
                <a:close/>
              </a:path>
            </a:pathLst>
          </a:custGeom>
          <a:solidFill>
            <a:srgbClr val="F685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644180" y="3076897"/>
            <a:ext cx="7352665" cy="552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3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83971" y="205612"/>
            <a:ext cx="787400" cy="833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3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6539" y="3170227"/>
            <a:ext cx="16887825" cy="327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3280" y="1407843"/>
              <a:ext cx="8385467" cy="677633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9958699"/>
              <a:ext cx="18288000" cy="328295"/>
            </a:xfrm>
            <a:custGeom>
              <a:avLst/>
              <a:gdLst/>
              <a:ahLst/>
              <a:cxnLst/>
              <a:rect l="l" t="t" r="r" b="b"/>
              <a:pathLst>
                <a:path w="18288000" h="328295">
                  <a:moveTo>
                    <a:pt x="18287999" y="328290"/>
                  </a:moveTo>
                  <a:lnTo>
                    <a:pt x="0" y="328290"/>
                  </a:lnTo>
                  <a:lnTo>
                    <a:pt x="0" y="0"/>
                  </a:lnTo>
                  <a:lnTo>
                    <a:pt x="18287999" y="0"/>
                  </a:lnTo>
                  <a:lnTo>
                    <a:pt x="18287999" y="3282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44000" y="8154901"/>
              <a:ext cx="8115300" cy="0"/>
            </a:xfrm>
            <a:custGeom>
              <a:avLst/>
              <a:gdLst/>
              <a:ahLst/>
              <a:cxnLst/>
              <a:rect l="l" t="t" r="r" b="b"/>
              <a:pathLst>
                <a:path w="8115300" h="0">
                  <a:moveTo>
                    <a:pt x="0" y="0"/>
                  </a:moveTo>
                  <a:lnTo>
                    <a:pt x="8115300" y="0"/>
                  </a:lnTo>
                </a:path>
              </a:pathLst>
            </a:custGeom>
            <a:ln w="476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2336738"/>
            <a:ext cx="6912609" cy="3418840"/>
          </a:xfrm>
          <a:prstGeom prst="rect"/>
        </p:spPr>
        <p:txBody>
          <a:bodyPr wrap="square" lIns="0" tIns="334645" rIns="0" bIns="0" rtlCol="0" vert="horz">
            <a:spAutoFit/>
          </a:bodyPr>
          <a:lstStyle/>
          <a:p>
            <a:pPr marL="12700" marR="5080">
              <a:lnSpc>
                <a:spcPts val="12080"/>
              </a:lnSpc>
              <a:spcBef>
                <a:spcPts val="2635"/>
              </a:spcBef>
            </a:pPr>
            <a:r>
              <a:rPr dirty="0" sz="12200" spc="-940"/>
              <a:t>Marketing </a:t>
            </a:r>
            <a:r>
              <a:rPr dirty="0" sz="12200" spc="-675"/>
              <a:t>Metrics</a:t>
            </a:r>
            <a:endParaRPr sz="12200"/>
          </a:p>
        </p:txBody>
      </p:sp>
      <p:sp>
        <p:nvSpPr>
          <p:cNvPr id="7" name="object 7" descr=""/>
          <p:cNvSpPr txBox="1"/>
          <p:nvPr/>
        </p:nvSpPr>
        <p:spPr>
          <a:xfrm>
            <a:off x="1224416" y="6068974"/>
            <a:ext cx="52070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65" b="1">
                <a:latin typeface="Tahoma"/>
                <a:cs typeface="Tahoma"/>
              </a:rPr>
              <a:t>Analytics</a:t>
            </a:r>
            <a:r>
              <a:rPr dirty="0" sz="4800" spc="-440" b="1">
                <a:latin typeface="Tahoma"/>
                <a:cs typeface="Tahoma"/>
              </a:rPr>
              <a:t> </a:t>
            </a:r>
            <a:r>
              <a:rPr dirty="0" sz="4800" spc="-310" b="1">
                <a:latin typeface="Tahoma"/>
                <a:cs typeface="Tahoma"/>
              </a:rPr>
              <a:t>Avengers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100078" y="6162492"/>
            <a:ext cx="0" cy="601345"/>
          </a:xfrm>
          <a:custGeom>
            <a:avLst/>
            <a:gdLst/>
            <a:ahLst/>
            <a:cxnLst/>
            <a:rect l="l" t="t" r="r" b="b"/>
            <a:pathLst>
              <a:path w="0" h="601345">
                <a:moveTo>
                  <a:pt x="0" y="0"/>
                </a:moveTo>
                <a:lnTo>
                  <a:pt x="0" y="601238"/>
                </a:lnTo>
              </a:path>
            </a:pathLst>
          </a:custGeom>
          <a:ln w="952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016000" y="8413201"/>
            <a:ext cx="12842240" cy="613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50" spc="-235" b="1">
                <a:latin typeface="Tahoma"/>
                <a:cs typeface="Tahoma"/>
              </a:rPr>
              <a:t>Ting-</a:t>
            </a:r>
            <a:r>
              <a:rPr dirty="0" sz="3850" spc="-340" b="1">
                <a:latin typeface="Tahoma"/>
                <a:cs typeface="Tahoma"/>
              </a:rPr>
              <a:t>Yu </a:t>
            </a:r>
            <a:r>
              <a:rPr dirty="0" sz="3850" spc="-275" b="1">
                <a:latin typeface="Tahoma"/>
                <a:cs typeface="Tahoma"/>
              </a:rPr>
              <a:t>Chen,</a:t>
            </a:r>
            <a:r>
              <a:rPr dirty="0" sz="3850" spc="-335" b="1">
                <a:latin typeface="Tahoma"/>
                <a:cs typeface="Tahoma"/>
              </a:rPr>
              <a:t> </a:t>
            </a:r>
            <a:r>
              <a:rPr dirty="0" sz="3850" spc="-285" b="1">
                <a:latin typeface="Tahoma"/>
                <a:cs typeface="Tahoma"/>
              </a:rPr>
              <a:t>Kexin</a:t>
            </a:r>
            <a:r>
              <a:rPr dirty="0" sz="3850" spc="-340" b="1">
                <a:latin typeface="Tahoma"/>
                <a:cs typeface="Tahoma"/>
              </a:rPr>
              <a:t> </a:t>
            </a:r>
            <a:r>
              <a:rPr dirty="0" sz="3850" spc="-360" b="1">
                <a:latin typeface="Tahoma"/>
                <a:cs typeface="Tahoma"/>
              </a:rPr>
              <a:t>Hu,</a:t>
            </a:r>
            <a:r>
              <a:rPr dirty="0" sz="3850" spc="-335" b="1">
                <a:latin typeface="Tahoma"/>
                <a:cs typeface="Tahoma"/>
              </a:rPr>
              <a:t> </a:t>
            </a:r>
            <a:r>
              <a:rPr dirty="0" sz="3850" spc="-210" b="1">
                <a:latin typeface="Tahoma"/>
                <a:cs typeface="Tahoma"/>
              </a:rPr>
              <a:t>Jnana</a:t>
            </a:r>
            <a:r>
              <a:rPr dirty="0" sz="3850" spc="-340" b="1">
                <a:latin typeface="Tahoma"/>
                <a:cs typeface="Tahoma"/>
              </a:rPr>
              <a:t> </a:t>
            </a:r>
            <a:r>
              <a:rPr dirty="0" sz="3850" spc="-335" b="1">
                <a:latin typeface="Tahoma"/>
                <a:cs typeface="Tahoma"/>
              </a:rPr>
              <a:t>Kundur </a:t>
            </a:r>
            <a:r>
              <a:rPr dirty="0" sz="3850" spc="-260" b="1">
                <a:latin typeface="Tahoma"/>
                <a:cs typeface="Tahoma"/>
              </a:rPr>
              <a:t>Prakash,</a:t>
            </a:r>
            <a:r>
              <a:rPr dirty="0" sz="3850" spc="-340" b="1">
                <a:latin typeface="Tahoma"/>
                <a:cs typeface="Tahoma"/>
              </a:rPr>
              <a:t> </a:t>
            </a:r>
            <a:r>
              <a:rPr dirty="0" sz="3850" spc="-290" b="1">
                <a:latin typeface="Tahoma"/>
                <a:cs typeface="Tahoma"/>
              </a:rPr>
              <a:t>Xinxin</a:t>
            </a:r>
            <a:r>
              <a:rPr dirty="0" sz="3850" spc="-335" b="1">
                <a:latin typeface="Tahoma"/>
                <a:cs typeface="Tahoma"/>
              </a:rPr>
              <a:t> </a:t>
            </a:r>
            <a:r>
              <a:rPr dirty="0" sz="3850" spc="-340" b="1">
                <a:latin typeface="Tahoma"/>
                <a:cs typeface="Tahoma"/>
              </a:rPr>
              <a:t>Yang</a:t>
            </a:r>
            <a:endParaRPr sz="3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39358" y="1028699"/>
            <a:ext cx="1664970" cy="276860"/>
          </a:xfrm>
          <a:custGeom>
            <a:avLst/>
            <a:gdLst/>
            <a:ahLst/>
            <a:cxnLst/>
            <a:rect l="l" t="t" r="r" b="b"/>
            <a:pathLst>
              <a:path w="1664970" h="276859">
                <a:moveTo>
                  <a:pt x="139489" y="276248"/>
                </a:moveTo>
                <a:lnTo>
                  <a:pt x="95447" y="269194"/>
                </a:lnTo>
                <a:lnTo>
                  <a:pt x="57162" y="249562"/>
                </a:lnTo>
                <a:lnTo>
                  <a:pt x="26949" y="219645"/>
                </a:lnTo>
                <a:lnTo>
                  <a:pt x="7123" y="181735"/>
                </a:lnTo>
                <a:lnTo>
                  <a:pt x="0" y="138125"/>
                </a:lnTo>
                <a:lnTo>
                  <a:pt x="7123" y="94514"/>
                </a:lnTo>
                <a:lnTo>
                  <a:pt x="26949" y="56603"/>
                </a:lnTo>
                <a:lnTo>
                  <a:pt x="57162" y="26685"/>
                </a:lnTo>
                <a:lnTo>
                  <a:pt x="95447" y="7053"/>
                </a:lnTo>
                <a:lnTo>
                  <a:pt x="139489" y="0"/>
                </a:lnTo>
                <a:lnTo>
                  <a:pt x="183530" y="7053"/>
                </a:lnTo>
                <a:lnTo>
                  <a:pt x="221815" y="26685"/>
                </a:lnTo>
                <a:lnTo>
                  <a:pt x="246547" y="51177"/>
                </a:lnTo>
                <a:lnTo>
                  <a:pt x="139489" y="51177"/>
                </a:lnTo>
                <a:lnTo>
                  <a:pt x="105343" y="58020"/>
                </a:lnTo>
                <a:lnTo>
                  <a:pt x="77429" y="76671"/>
                </a:lnTo>
                <a:lnTo>
                  <a:pt x="58593" y="104312"/>
                </a:lnTo>
                <a:lnTo>
                  <a:pt x="51682" y="138125"/>
                </a:lnTo>
                <a:lnTo>
                  <a:pt x="58593" y="171937"/>
                </a:lnTo>
                <a:lnTo>
                  <a:pt x="77429" y="199577"/>
                </a:lnTo>
                <a:lnTo>
                  <a:pt x="105343" y="218227"/>
                </a:lnTo>
                <a:lnTo>
                  <a:pt x="139489" y="225070"/>
                </a:lnTo>
                <a:lnTo>
                  <a:pt x="246548" y="225070"/>
                </a:lnTo>
                <a:lnTo>
                  <a:pt x="221814" y="249562"/>
                </a:lnTo>
                <a:lnTo>
                  <a:pt x="183530" y="269194"/>
                </a:lnTo>
                <a:lnTo>
                  <a:pt x="139489" y="276248"/>
                </a:lnTo>
                <a:close/>
              </a:path>
              <a:path w="1664970" h="276859">
                <a:moveTo>
                  <a:pt x="246548" y="225070"/>
                </a:moveTo>
                <a:lnTo>
                  <a:pt x="139489" y="225070"/>
                </a:lnTo>
                <a:lnTo>
                  <a:pt x="173633" y="218227"/>
                </a:lnTo>
                <a:lnTo>
                  <a:pt x="201546" y="199577"/>
                </a:lnTo>
                <a:lnTo>
                  <a:pt x="220381" y="171937"/>
                </a:lnTo>
                <a:lnTo>
                  <a:pt x="227292" y="138125"/>
                </a:lnTo>
                <a:lnTo>
                  <a:pt x="220381" y="104312"/>
                </a:lnTo>
                <a:lnTo>
                  <a:pt x="201546" y="76671"/>
                </a:lnTo>
                <a:lnTo>
                  <a:pt x="173633" y="58020"/>
                </a:lnTo>
                <a:lnTo>
                  <a:pt x="139489" y="51177"/>
                </a:lnTo>
                <a:lnTo>
                  <a:pt x="246547" y="51177"/>
                </a:lnTo>
                <a:lnTo>
                  <a:pt x="252027" y="56603"/>
                </a:lnTo>
                <a:lnTo>
                  <a:pt x="271851" y="94514"/>
                </a:lnTo>
                <a:lnTo>
                  <a:pt x="278974" y="138125"/>
                </a:lnTo>
                <a:lnTo>
                  <a:pt x="271851" y="181735"/>
                </a:lnTo>
                <a:lnTo>
                  <a:pt x="252026" y="219645"/>
                </a:lnTo>
                <a:lnTo>
                  <a:pt x="246548" y="225070"/>
                </a:lnTo>
                <a:close/>
              </a:path>
              <a:path w="1664970" h="276859">
                <a:moveTo>
                  <a:pt x="601330" y="276248"/>
                </a:moveTo>
                <a:lnTo>
                  <a:pt x="557288" y="269194"/>
                </a:lnTo>
                <a:lnTo>
                  <a:pt x="519003" y="249562"/>
                </a:lnTo>
                <a:lnTo>
                  <a:pt x="488790" y="219645"/>
                </a:lnTo>
                <a:lnTo>
                  <a:pt x="468965" y="181735"/>
                </a:lnTo>
                <a:lnTo>
                  <a:pt x="461842" y="138125"/>
                </a:lnTo>
                <a:lnTo>
                  <a:pt x="468965" y="94514"/>
                </a:lnTo>
                <a:lnTo>
                  <a:pt x="488790" y="56603"/>
                </a:lnTo>
                <a:lnTo>
                  <a:pt x="519003" y="26685"/>
                </a:lnTo>
                <a:lnTo>
                  <a:pt x="557288" y="7053"/>
                </a:lnTo>
                <a:lnTo>
                  <a:pt x="601330" y="0"/>
                </a:lnTo>
                <a:lnTo>
                  <a:pt x="645371" y="7053"/>
                </a:lnTo>
                <a:lnTo>
                  <a:pt x="683656" y="26685"/>
                </a:lnTo>
                <a:lnTo>
                  <a:pt x="708389" y="51177"/>
                </a:lnTo>
                <a:lnTo>
                  <a:pt x="601330" y="51177"/>
                </a:lnTo>
                <a:lnTo>
                  <a:pt x="567185" y="58020"/>
                </a:lnTo>
                <a:lnTo>
                  <a:pt x="539271" y="76671"/>
                </a:lnTo>
                <a:lnTo>
                  <a:pt x="520436" y="104312"/>
                </a:lnTo>
                <a:lnTo>
                  <a:pt x="513526" y="138125"/>
                </a:lnTo>
                <a:lnTo>
                  <a:pt x="520436" y="171937"/>
                </a:lnTo>
                <a:lnTo>
                  <a:pt x="539271" y="199577"/>
                </a:lnTo>
                <a:lnTo>
                  <a:pt x="567184" y="218227"/>
                </a:lnTo>
                <a:lnTo>
                  <a:pt x="601330" y="225070"/>
                </a:lnTo>
                <a:lnTo>
                  <a:pt x="708390" y="225070"/>
                </a:lnTo>
                <a:lnTo>
                  <a:pt x="683656" y="249562"/>
                </a:lnTo>
                <a:lnTo>
                  <a:pt x="645371" y="269194"/>
                </a:lnTo>
                <a:lnTo>
                  <a:pt x="601330" y="276248"/>
                </a:lnTo>
                <a:close/>
              </a:path>
              <a:path w="1664970" h="276859">
                <a:moveTo>
                  <a:pt x="708390" y="225070"/>
                </a:moveTo>
                <a:lnTo>
                  <a:pt x="601330" y="225070"/>
                </a:lnTo>
                <a:lnTo>
                  <a:pt x="635476" y="218227"/>
                </a:lnTo>
                <a:lnTo>
                  <a:pt x="663389" y="199577"/>
                </a:lnTo>
                <a:lnTo>
                  <a:pt x="682224" y="171937"/>
                </a:lnTo>
                <a:lnTo>
                  <a:pt x="689135" y="138125"/>
                </a:lnTo>
                <a:lnTo>
                  <a:pt x="682224" y="104312"/>
                </a:lnTo>
                <a:lnTo>
                  <a:pt x="663389" y="76671"/>
                </a:lnTo>
                <a:lnTo>
                  <a:pt x="635476" y="58020"/>
                </a:lnTo>
                <a:lnTo>
                  <a:pt x="601330" y="51177"/>
                </a:lnTo>
                <a:lnTo>
                  <a:pt x="708389" y="51177"/>
                </a:lnTo>
                <a:lnTo>
                  <a:pt x="713869" y="56603"/>
                </a:lnTo>
                <a:lnTo>
                  <a:pt x="733696" y="94514"/>
                </a:lnTo>
                <a:lnTo>
                  <a:pt x="740819" y="138125"/>
                </a:lnTo>
                <a:lnTo>
                  <a:pt x="733696" y="181735"/>
                </a:lnTo>
                <a:lnTo>
                  <a:pt x="713869" y="219645"/>
                </a:lnTo>
                <a:lnTo>
                  <a:pt x="708390" y="225070"/>
                </a:lnTo>
                <a:close/>
              </a:path>
              <a:path w="1664970" h="276859">
                <a:moveTo>
                  <a:pt x="1063172" y="276248"/>
                </a:moveTo>
                <a:lnTo>
                  <a:pt x="1019131" y="269194"/>
                </a:lnTo>
                <a:lnTo>
                  <a:pt x="980846" y="249562"/>
                </a:lnTo>
                <a:lnTo>
                  <a:pt x="950635" y="219645"/>
                </a:lnTo>
                <a:lnTo>
                  <a:pt x="930810" y="181735"/>
                </a:lnTo>
                <a:lnTo>
                  <a:pt x="923688" y="138125"/>
                </a:lnTo>
                <a:lnTo>
                  <a:pt x="930810" y="94514"/>
                </a:lnTo>
                <a:lnTo>
                  <a:pt x="950635" y="56603"/>
                </a:lnTo>
                <a:lnTo>
                  <a:pt x="980846" y="26685"/>
                </a:lnTo>
                <a:lnTo>
                  <a:pt x="1019131" y="7053"/>
                </a:lnTo>
                <a:lnTo>
                  <a:pt x="1063172" y="0"/>
                </a:lnTo>
                <a:lnTo>
                  <a:pt x="1107214" y="7053"/>
                </a:lnTo>
                <a:lnTo>
                  <a:pt x="1145498" y="26685"/>
                </a:lnTo>
                <a:lnTo>
                  <a:pt x="1170230" y="51177"/>
                </a:lnTo>
                <a:lnTo>
                  <a:pt x="1063172" y="51177"/>
                </a:lnTo>
                <a:lnTo>
                  <a:pt x="1029029" y="58020"/>
                </a:lnTo>
                <a:lnTo>
                  <a:pt x="1001115" y="76671"/>
                </a:lnTo>
                <a:lnTo>
                  <a:pt x="982279" y="104312"/>
                </a:lnTo>
                <a:lnTo>
                  <a:pt x="975368" y="138125"/>
                </a:lnTo>
                <a:lnTo>
                  <a:pt x="982279" y="171937"/>
                </a:lnTo>
                <a:lnTo>
                  <a:pt x="1001115" y="199577"/>
                </a:lnTo>
                <a:lnTo>
                  <a:pt x="1029028" y="218227"/>
                </a:lnTo>
                <a:lnTo>
                  <a:pt x="1063172" y="225070"/>
                </a:lnTo>
                <a:lnTo>
                  <a:pt x="1170231" y="225070"/>
                </a:lnTo>
                <a:lnTo>
                  <a:pt x="1145498" y="249562"/>
                </a:lnTo>
                <a:lnTo>
                  <a:pt x="1107214" y="269194"/>
                </a:lnTo>
                <a:lnTo>
                  <a:pt x="1063172" y="276248"/>
                </a:lnTo>
                <a:close/>
              </a:path>
              <a:path w="1664970" h="276859">
                <a:moveTo>
                  <a:pt x="1170231" y="225070"/>
                </a:moveTo>
                <a:lnTo>
                  <a:pt x="1063172" y="225070"/>
                </a:lnTo>
                <a:lnTo>
                  <a:pt x="1097316" y="218227"/>
                </a:lnTo>
                <a:lnTo>
                  <a:pt x="1125230" y="199577"/>
                </a:lnTo>
                <a:lnTo>
                  <a:pt x="1144066" y="171937"/>
                </a:lnTo>
                <a:lnTo>
                  <a:pt x="1150977" y="138125"/>
                </a:lnTo>
                <a:lnTo>
                  <a:pt x="1144066" y="104312"/>
                </a:lnTo>
                <a:lnTo>
                  <a:pt x="1125230" y="76671"/>
                </a:lnTo>
                <a:lnTo>
                  <a:pt x="1097316" y="58020"/>
                </a:lnTo>
                <a:lnTo>
                  <a:pt x="1063172" y="51177"/>
                </a:lnTo>
                <a:lnTo>
                  <a:pt x="1170230" y="51177"/>
                </a:lnTo>
                <a:lnTo>
                  <a:pt x="1175710" y="56603"/>
                </a:lnTo>
                <a:lnTo>
                  <a:pt x="1195534" y="94514"/>
                </a:lnTo>
                <a:lnTo>
                  <a:pt x="1202657" y="138125"/>
                </a:lnTo>
                <a:lnTo>
                  <a:pt x="1195534" y="181735"/>
                </a:lnTo>
                <a:lnTo>
                  <a:pt x="1175710" y="219645"/>
                </a:lnTo>
                <a:lnTo>
                  <a:pt x="1170231" y="225070"/>
                </a:lnTo>
                <a:close/>
              </a:path>
              <a:path w="1664970" h="276859">
                <a:moveTo>
                  <a:pt x="1525019" y="276248"/>
                </a:moveTo>
                <a:lnTo>
                  <a:pt x="1480978" y="269194"/>
                </a:lnTo>
                <a:lnTo>
                  <a:pt x="1442693" y="249562"/>
                </a:lnTo>
                <a:lnTo>
                  <a:pt x="1412480" y="219645"/>
                </a:lnTo>
                <a:lnTo>
                  <a:pt x="1392653" y="181735"/>
                </a:lnTo>
                <a:lnTo>
                  <a:pt x="1385530" y="138125"/>
                </a:lnTo>
                <a:lnTo>
                  <a:pt x="1392653" y="94514"/>
                </a:lnTo>
                <a:lnTo>
                  <a:pt x="1412480" y="56603"/>
                </a:lnTo>
                <a:lnTo>
                  <a:pt x="1442693" y="26685"/>
                </a:lnTo>
                <a:lnTo>
                  <a:pt x="1480978" y="7053"/>
                </a:lnTo>
                <a:lnTo>
                  <a:pt x="1525019" y="0"/>
                </a:lnTo>
                <a:lnTo>
                  <a:pt x="1569057" y="7053"/>
                </a:lnTo>
                <a:lnTo>
                  <a:pt x="1607341" y="26685"/>
                </a:lnTo>
                <a:lnTo>
                  <a:pt x="1632074" y="51177"/>
                </a:lnTo>
                <a:lnTo>
                  <a:pt x="1525019" y="51177"/>
                </a:lnTo>
                <a:lnTo>
                  <a:pt x="1490871" y="58020"/>
                </a:lnTo>
                <a:lnTo>
                  <a:pt x="1462958" y="76671"/>
                </a:lnTo>
                <a:lnTo>
                  <a:pt x="1444124" y="104312"/>
                </a:lnTo>
                <a:lnTo>
                  <a:pt x="1437214" y="138125"/>
                </a:lnTo>
                <a:lnTo>
                  <a:pt x="1444124" y="171937"/>
                </a:lnTo>
                <a:lnTo>
                  <a:pt x="1462958" y="199577"/>
                </a:lnTo>
                <a:lnTo>
                  <a:pt x="1490871" y="218227"/>
                </a:lnTo>
                <a:lnTo>
                  <a:pt x="1525019" y="225070"/>
                </a:lnTo>
                <a:lnTo>
                  <a:pt x="1632075" y="225070"/>
                </a:lnTo>
                <a:lnTo>
                  <a:pt x="1607341" y="249562"/>
                </a:lnTo>
                <a:lnTo>
                  <a:pt x="1569057" y="269194"/>
                </a:lnTo>
                <a:lnTo>
                  <a:pt x="1525019" y="276248"/>
                </a:lnTo>
                <a:close/>
              </a:path>
              <a:path w="1664970" h="276859">
                <a:moveTo>
                  <a:pt x="1632075" y="225070"/>
                </a:moveTo>
                <a:lnTo>
                  <a:pt x="1525019" y="225070"/>
                </a:lnTo>
                <a:lnTo>
                  <a:pt x="1559164" y="218227"/>
                </a:lnTo>
                <a:lnTo>
                  <a:pt x="1587076" y="199577"/>
                </a:lnTo>
                <a:lnTo>
                  <a:pt x="1605909" y="171937"/>
                </a:lnTo>
                <a:lnTo>
                  <a:pt x="1612819" y="138125"/>
                </a:lnTo>
                <a:lnTo>
                  <a:pt x="1605909" y="104312"/>
                </a:lnTo>
                <a:lnTo>
                  <a:pt x="1587076" y="76671"/>
                </a:lnTo>
                <a:lnTo>
                  <a:pt x="1559164" y="58020"/>
                </a:lnTo>
                <a:lnTo>
                  <a:pt x="1525019" y="51177"/>
                </a:lnTo>
                <a:lnTo>
                  <a:pt x="1632074" y="51177"/>
                </a:lnTo>
                <a:lnTo>
                  <a:pt x="1637554" y="56603"/>
                </a:lnTo>
                <a:lnTo>
                  <a:pt x="1657380" y="94514"/>
                </a:lnTo>
                <a:lnTo>
                  <a:pt x="1664503" y="138125"/>
                </a:lnTo>
                <a:lnTo>
                  <a:pt x="1657380" y="181735"/>
                </a:lnTo>
                <a:lnTo>
                  <a:pt x="1637554" y="219645"/>
                </a:lnTo>
                <a:lnTo>
                  <a:pt x="1632075" y="225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2801028"/>
            <a:ext cx="5062855" cy="7486015"/>
            <a:chOff x="0" y="2801028"/>
            <a:chExt cx="5062855" cy="748601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238237"/>
              <a:ext cx="3282391" cy="304876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15732" y="2888061"/>
              <a:ext cx="3856990" cy="5604510"/>
            </a:xfrm>
            <a:custGeom>
              <a:avLst/>
              <a:gdLst/>
              <a:ahLst/>
              <a:cxnLst/>
              <a:rect l="l" t="t" r="r" b="b"/>
              <a:pathLst>
                <a:path w="3856990" h="5604509">
                  <a:moveTo>
                    <a:pt x="3605802" y="5604031"/>
                  </a:moveTo>
                  <a:lnTo>
                    <a:pt x="254139" y="5604031"/>
                  </a:lnTo>
                  <a:lnTo>
                    <a:pt x="208747" y="5599900"/>
                  </a:lnTo>
                  <a:lnTo>
                    <a:pt x="165906" y="5588005"/>
                  </a:lnTo>
                  <a:lnTo>
                    <a:pt x="126360" y="5569090"/>
                  </a:lnTo>
                  <a:lnTo>
                    <a:pt x="90854" y="5543899"/>
                  </a:lnTo>
                  <a:lnTo>
                    <a:pt x="60133" y="5513179"/>
                  </a:lnTo>
                  <a:lnTo>
                    <a:pt x="34942" y="5477672"/>
                  </a:lnTo>
                  <a:lnTo>
                    <a:pt x="16026" y="5438125"/>
                  </a:lnTo>
                  <a:lnTo>
                    <a:pt x="4130" y="5395283"/>
                  </a:lnTo>
                  <a:lnTo>
                    <a:pt x="0" y="5349889"/>
                  </a:lnTo>
                  <a:lnTo>
                    <a:pt x="0" y="254151"/>
                  </a:lnTo>
                  <a:lnTo>
                    <a:pt x="4130" y="208756"/>
                  </a:lnTo>
                  <a:lnTo>
                    <a:pt x="16026" y="165912"/>
                  </a:lnTo>
                  <a:lnTo>
                    <a:pt x="34942" y="126364"/>
                  </a:lnTo>
                  <a:lnTo>
                    <a:pt x="60133" y="90856"/>
                  </a:lnTo>
                  <a:lnTo>
                    <a:pt x="90854" y="60134"/>
                  </a:lnTo>
                  <a:lnTo>
                    <a:pt x="126360" y="34943"/>
                  </a:lnTo>
                  <a:lnTo>
                    <a:pt x="165906" y="16026"/>
                  </a:lnTo>
                  <a:lnTo>
                    <a:pt x="208747" y="4130"/>
                  </a:lnTo>
                  <a:lnTo>
                    <a:pt x="254139" y="0"/>
                  </a:lnTo>
                  <a:lnTo>
                    <a:pt x="3602327" y="0"/>
                  </a:lnTo>
                  <a:lnTo>
                    <a:pt x="3647721" y="4130"/>
                  </a:lnTo>
                  <a:lnTo>
                    <a:pt x="3690564" y="16026"/>
                  </a:lnTo>
                  <a:lnTo>
                    <a:pt x="3730111" y="34943"/>
                  </a:lnTo>
                  <a:lnTo>
                    <a:pt x="3765617" y="60134"/>
                  </a:lnTo>
                  <a:lnTo>
                    <a:pt x="3796338" y="90856"/>
                  </a:lnTo>
                  <a:lnTo>
                    <a:pt x="3821528" y="126364"/>
                  </a:lnTo>
                  <a:lnTo>
                    <a:pt x="3840443" y="165912"/>
                  </a:lnTo>
                  <a:lnTo>
                    <a:pt x="3852339" y="208756"/>
                  </a:lnTo>
                  <a:lnTo>
                    <a:pt x="3856469" y="254151"/>
                  </a:lnTo>
                  <a:lnTo>
                    <a:pt x="3856469" y="5346414"/>
                  </a:lnTo>
                  <a:lnTo>
                    <a:pt x="3853373" y="5392842"/>
                  </a:lnTo>
                  <a:lnTo>
                    <a:pt x="3842283" y="5436491"/>
                  </a:lnTo>
                  <a:lnTo>
                    <a:pt x="3823973" y="5476643"/>
                  </a:lnTo>
                  <a:lnTo>
                    <a:pt x="3799217" y="5512583"/>
                  </a:lnTo>
                  <a:lnTo>
                    <a:pt x="3768787" y="5543594"/>
                  </a:lnTo>
                  <a:lnTo>
                    <a:pt x="3733457" y="5568961"/>
                  </a:lnTo>
                  <a:lnTo>
                    <a:pt x="3693863" y="5588005"/>
                  </a:lnTo>
                  <a:lnTo>
                    <a:pt x="3651139" y="5599900"/>
                  </a:lnTo>
                  <a:lnTo>
                    <a:pt x="3605802" y="56040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28700" y="2801028"/>
              <a:ext cx="4034154" cy="5778500"/>
            </a:xfrm>
            <a:custGeom>
              <a:avLst/>
              <a:gdLst/>
              <a:ahLst/>
              <a:cxnLst/>
              <a:rect l="l" t="t" r="r" b="b"/>
              <a:pathLst>
                <a:path w="4034154" h="5778500">
                  <a:moveTo>
                    <a:pt x="3692834" y="5778114"/>
                  </a:moveTo>
                  <a:lnTo>
                    <a:pt x="341171" y="5778114"/>
                  </a:lnTo>
                  <a:lnTo>
                    <a:pt x="294966" y="5774991"/>
                  </a:lnTo>
                  <a:lnTo>
                    <a:pt x="250623" y="5765896"/>
                  </a:lnTo>
                  <a:lnTo>
                    <a:pt x="208553" y="5751241"/>
                  </a:lnTo>
                  <a:lnTo>
                    <a:pt x="169166" y="5731435"/>
                  </a:lnTo>
                  <a:lnTo>
                    <a:pt x="132874" y="5706890"/>
                  </a:lnTo>
                  <a:lnTo>
                    <a:pt x="100087" y="5678018"/>
                  </a:lnTo>
                  <a:lnTo>
                    <a:pt x="71217" y="5645229"/>
                  </a:lnTo>
                  <a:lnTo>
                    <a:pt x="46675" y="5608935"/>
                  </a:lnTo>
                  <a:lnTo>
                    <a:pt x="26871" y="5569545"/>
                  </a:lnTo>
                  <a:lnTo>
                    <a:pt x="12216" y="5527473"/>
                  </a:lnTo>
                  <a:lnTo>
                    <a:pt x="3122" y="5483128"/>
                  </a:lnTo>
                  <a:lnTo>
                    <a:pt x="0" y="5436921"/>
                  </a:lnTo>
                  <a:lnTo>
                    <a:pt x="0" y="341183"/>
                  </a:lnTo>
                  <a:lnTo>
                    <a:pt x="3122" y="294976"/>
                  </a:lnTo>
                  <a:lnTo>
                    <a:pt x="12216" y="250630"/>
                  </a:lnTo>
                  <a:lnTo>
                    <a:pt x="26871" y="208558"/>
                  </a:lnTo>
                  <a:lnTo>
                    <a:pt x="46675" y="169170"/>
                  </a:lnTo>
                  <a:lnTo>
                    <a:pt x="71217" y="132876"/>
                  </a:lnTo>
                  <a:lnTo>
                    <a:pt x="100087" y="100089"/>
                  </a:lnTo>
                  <a:lnTo>
                    <a:pt x="132874" y="71218"/>
                  </a:lnTo>
                  <a:lnTo>
                    <a:pt x="169166" y="46675"/>
                  </a:lnTo>
                  <a:lnTo>
                    <a:pt x="208553" y="26871"/>
                  </a:lnTo>
                  <a:lnTo>
                    <a:pt x="250623" y="12216"/>
                  </a:lnTo>
                  <a:lnTo>
                    <a:pt x="294966" y="3122"/>
                  </a:lnTo>
                  <a:lnTo>
                    <a:pt x="341171" y="0"/>
                  </a:lnTo>
                  <a:lnTo>
                    <a:pt x="3692834" y="0"/>
                  </a:lnTo>
                  <a:lnTo>
                    <a:pt x="3739041" y="3122"/>
                  </a:lnTo>
                  <a:lnTo>
                    <a:pt x="3783386" y="12216"/>
                  </a:lnTo>
                  <a:lnTo>
                    <a:pt x="3825459" y="26871"/>
                  </a:lnTo>
                  <a:lnTo>
                    <a:pt x="3864848" y="46675"/>
                  </a:lnTo>
                  <a:lnTo>
                    <a:pt x="3901142" y="71218"/>
                  </a:lnTo>
                  <a:lnTo>
                    <a:pt x="3933931" y="100089"/>
                  </a:lnTo>
                  <a:lnTo>
                    <a:pt x="3962803" y="132876"/>
                  </a:lnTo>
                  <a:lnTo>
                    <a:pt x="3983596" y="163622"/>
                  </a:lnTo>
                  <a:lnTo>
                    <a:pt x="341171" y="163622"/>
                  </a:lnTo>
                  <a:lnTo>
                    <a:pt x="294173" y="170005"/>
                  </a:lnTo>
                  <a:lnTo>
                    <a:pt x="251816" y="187992"/>
                  </a:lnTo>
                  <a:lnTo>
                    <a:pt x="215842" y="215844"/>
                  </a:lnTo>
                  <a:lnTo>
                    <a:pt x="187992" y="251820"/>
                  </a:lnTo>
                  <a:lnTo>
                    <a:pt x="170005" y="294180"/>
                  </a:lnTo>
                  <a:lnTo>
                    <a:pt x="163622" y="341183"/>
                  </a:lnTo>
                  <a:lnTo>
                    <a:pt x="163622" y="5436921"/>
                  </a:lnTo>
                  <a:lnTo>
                    <a:pt x="169897" y="5483128"/>
                  </a:lnTo>
                  <a:lnTo>
                    <a:pt x="187992" y="5526274"/>
                  </a:lnTo>
                  <a:lnTo>
                    <a:pt x="215842" y="5562247"/>
                  </a:lnTo>
                  <a:lnTo>
                    <a:pt x="251816" y="5590098"/>
                  </a:lnTo>
                  <a:lnTo>
                    <a:pt x="294173" y="5608085"/>
                  </a:lnTo>
                  <a:lnTo>
                    <a:pt x="341171" y="5614467"/>
                  </a:lnTo>
                  <a:lnTo>
                    <a:pt x="3983606" y="5614467"/>
                  </a:lnTo>
                  <a:lnTo>
                    <a:pt x="3962803" y="5645229"/>
                  </a:lnTo>
                  <a:lnTo>
                    <a:pt x="3933931" y="5678018"/>
                  </a:lnTo>
                  <a:lnTo>
                    <a:pt x="3901142" y="5706890"/>
                  </a:lnTo>
                  <a:lnTo>
                    <a:pt x="3864848" y="5731435"/>
                  </a:lnTo>
                  <a:lnTo>
                    <a:pt x="3825459" y="5751241"/>
                  </a:lnTo>
                  <a:lnTo>
                    <a:pt x="3783386" y="5765896"/>
                  </a:lnTo>
                  <a:lnTo>
                    <a:pt x="3739041" y="5774991"/>
                  </a:lnTo>
                  <a:lnTo>
                    <a:pt x="3692834" y="5778114"/>
                  </a:lnTo>
                  <a:close/>
                </a:path>
                <a:path w="4034154" h="5778500">
                  <a:moveTo>
                    <a:pt x="3983606" y="5614467"/>
                  </a:moveTo>
                  <a:lnTo>
                    <a:pt x="3692834" y="5614467"/>
                  </a:lnTo>
                  <a:lnTo>
                    <a:pt x="3739831" y="5608085"/>
                  </a:lnTo>
                  <a:lnTo>
                    <a:pt x="3782187" y="5590098"/>
                  </a:lnTo>
                  <a:lnTo>
                    <a:pt x="3818160" y="5562247"/>
                  </a:lnTo>
                  <a:lnTo>
                    <a:pt x="3846011" y="5526274"/>
                  </a:lnTo>
                  <a:lnTo>
                    <a:pt x="3863998" y="5483918"/>
                  </a:lnTo>
                  <a:lnTo>
                    <a:pt x="3870380" y="5436921"/>
                  </a:lnTo>
                  <a:lnTo>
                    <a:pt x="3870380" y="341183"/>
                  </a:lnTo>
                  <a:lnTo>
                    <a:pt x="3864106" y="294976"/>
                  </a:lnTo>
                  <a:lnTo>
                    <a:pt x="3863998" y="294180"/>
                  </a:lnTo>
                  <a:lnTo>
                    <a:pt x="3846011" y="251820"/>
                  </a:lnTo>
                  <a:lnTo>
                    <a:pt x="3818160" y="215844"/>
                  </a:lnTo>
                  <a:lnTo>
                    <a:pt x="3782187" y="187992"/>
                  </a:lnTo>
                  <a:lnTo>
                    <a:pt x="3739831" y="170005"/>
                  </a:lnTo>
                  <a:lnTo>
                    <a:pt x="3692834" y="163622"/>
                  </a:lnTo>
                  <a:lnTo>
                    <a:pt x="3983596" y="163622"/>
                  </a:lnTo>
                  <a:lnTo>
                    <a:pt x="4007154" y="208558"/>
                  </a:lnTo>
                  <a:lnTo>
                    <a:pt x="4021809" y="250630"/>
                  </a:lnTo>
                  <a:lnTo>
                    <a:pt x="4030904" y="294976"/>
                  </a:lnTo>
                  <a:lnTo>
                    <a:pt x="4034018" y="341183"/>
                  </a:lnTo>
                  <a:lnTo>
                    <a:pt x="4034018" y="5436921"/>
                  </a:lnTo>
                  <a:lnTo>
                    <a:pt x="4030904" y="5483128"/>
                  </a:lnTo>
                  <a:lnTo>
                    <a:pt x="4021809" y="5527473"/>
                  </a:lnTo>
                  <a:lnTo>
                    <a:pt x="4007154" y="5569545"/>
                  </a:lnTo>
                  <a:lnTo>
                    <a:pt x="3987348" y="5608935"/>
                  </a:lnTo>
                  <a:lnTo>
                    <a:pt x="3983606" y="5614467"/>
                  </a:lnTo>
                  <a:close/>
                </a:path>
              </a:pathLst>
            </a:custGeom>
            <a:solidFill>
              <a:srgbClr val="F6854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7167950" y="2865214"/>
            <a:ext cx="4034154" cy="5778500"/>
          </a:xfrm>
          <a:custGeom>
            <a:avLst/>
            <a:gdLst/>
            <a:ahLst/>
            <a:cxnLst/>
            <a:rect l="l" t="t" r="r" b="b"/>
            <a:pathLst>
              <a:path w="4034154" h="5778500">
                <a:moveTo>
                  <a:pt x="3692834" y="5778090"/>
                </a:moveTo>
                <a:lnTo>
                  <a:pt x="341162" y="5778090"/>
                </a:lnTo>
                <a:lnTo>
                  <a:pt x="294956" y="5774968"/>
                </a:lnTo>
                <a:lnTo>
                  <a:pt x="250613" y="5765874"/>
                </a:lnTo>
                <a:lnTo>
                  <a:pt x="208543" y="5751221"/>
                </a:lnTo>
                <a:lnTo>
                  <a:pt x="169157" y="5731418"/>
                </a:lnTo>
                <a:lnTo>
                  <a:pt x="132866" y="5706877"/>
                </a:lnTo>
                <a:lnTo>
                  <a:pt x="100080" y="5678009"/>
                </a:lnTo>
                <a:lnTo>
                  <a:pt x="71212" y="5645224"/>
                </a:lnTo>
                <a:lnTo>
                  <a:pt x="46671" y="5608933"/>
                </a:lnTo>
                <a:lnTo>
                  <a:pt x="26868" y="5569547"/>
                </a:lnTo>
                <a:lnTo>
                  <a:pt x="12215" y="5527477"/>
                </a:lnTo>
                <a:lnTo>
                  <a:pt x="3122" y="5483133"/>
                </a:lnTo>
                <a:lnTo>
                  <a:pt x="0" y="5436927"/>
                </a:lnTo>
                <a:lnTo>
                  <a:pt x="0" y="341159"/>
                </a:lnTo>
                <a:lnTo>
                  <a:pt x="3122" y="294958"/>
                </a:lnTo>
                <a:lnTo>
                  <a:pt x="12215" y="250617"/>
                </a:lnTo>
                <a:lnTo>
                  <a:pt x="26868" y="208549"/>
                </a:lnTo>
                <a:lnTo>
                  <a:pt x="46671" y="169164"/>
                </a:lnTo>
                <a:lnTo>
                  <a:pt x="71212" y="132873"/>
                </a:lnTo>
                <a:lnTo>
                  <a:pt x="100080" y="100087"/>
                </a:lnTo>
                <a:lnTo>
                  <a:pt x="132866" y="71217"/>
                </a:lnTo>
                <a:lnTo>
                  <a:pt x="169157" y="46675"/>
                </a:lnTo>
                <a:lnTo>
                  <a:pt x="208543" y="26871"/>
                </a:lnTo>
                <a:lnTo>
                  <a:pt x="250613" y="12216"/>
                </a:lnTo>
                <a:lnTo>
                  <a:pt x="294956" y="3122"/>
                </a:lnTo>
                <a:lnTo>
                  <a:pt x="341162" y="0"/>
                </a:lnTo>
                <a:lnTo>
                  <a:pt x="3692834" y="0"/>
                </a:lnTo>
                <a:lnTo>
                  <a:pt x="3739040" y="3122"/>
                </a:lnTo>
                <a:lnTo>
                  <a:pt x="3783384" y="12216"/>
                </a:lnTo>
                <a:lnTo>
                  <a:pt x="3825454" y="26871"/>
                </a:lnTo>
                <a:lnTo>
                  <a:pt x="3864840" y="46675"/>
                </a:lnTo>
                <a:lnTo>
                  <a:pt x="3901131" y="71217"/>
                </a:lnTo>
                <a:lnTo>
                  <a:pt x="3933916" y="100087"/>
                </a:lnTo>
                <a:lnTo>
                  <a:pt x="3962784" y="132873"/>
                </a:lnTo>
                <a:lnTo>
                  <a:pt x="3983578" y="163622"/>
                </a:lnTo>
                <a:lnTo>
                  <a:pt x="341162" y="163622"/>
                </a:lnTo>
                <a:lnTo>
                  <a:pt x="294165" y="170004"/>
                </a:lnTo>
                <a:lnTo>
                  <a:pt x="251809" y="187989"/>
                </a:lnTo>
                <a:lnTo>
                  <a:pt x="215836" y="215837"/>
                </a:lnTo>
                <a:lnTo>
                  <a:pt x="187985" y="251809"/>
                </a:lnTo>
                <a:lnTo>
                  <a:pt x="169998" y="294163"/>
                </a:lnTo>
                <a:lnTo>
                  <a:pt x="163616" y="341159"/>
                </a:lnTo>
                <a:lnTo>
                  <a:pt x="163616" y="5436927"/>
                </a:lnTo>
                <a:lnTo>
                  <a:pt x="169891" y="5483133"/>
                </a:lnTo>
                <a:lnTo>
                  <a:pt x="187985" y="5526280"/>
                </a:lnTo>
                <a:lnTo>
                  <a:pt x="215836" y="5562253"/>
                </a:lnTo>
                <a:lnTo>
                  <a:pt x="251809" y="5590104"/>
                </a:lnTo>
                <a:lnTo>
                  <a:pt x="294165" y="5608091"/>
                </a:lnTo>
                <a:lnTo>
                  <a:pt x="341162" y="5614473"/>
                </a:lnTo>
                <a:lnTo>
                  <a:pt x="3983578" y="5614473"/>
                </a:lnTo>
                <a:lnTo>
                  <a:pt x="3962784" y="5645224"/>
                </a:lnTo>
                <a:lnTo>
                  <a:pt x="3933916" y="5678009"/>
                </a:lnTo>
                <a:lnTo>
                  <a:pt x="3901131" y="5706877"/>
                </a:lnTo>
                <a:lnTo>
                  <a:pt x="3864840" y="5731418"/>
                </a:lnTo>
                <a:lnTo>
                  <a:pt x="3825454" y="5751221"/>
                </a:lnTo>
                <a:lnTo>
                  <a:pt x="3783384" y="5765874"/>
                </a:lnTo>
                <a:lnTo>
                  <a:pt x="3739040" y="5774968"/>
                </a:lnTo>
                <a:lnTo>
                  <a:pt x="3692834" y="5778090"/>
                </a:lnTo>
                <a:close/>
              </a:path>
              <a:path w="4034154" h="5778500">
                <a:moveTo>
                  <a:pt x="3983578" y="5614473"/>
                </a:moveTo>
                <a:lnTo>
                  <a:pt x="3692834" y="5614473"/>
                </a:lnTo>
                <a:lnTo>
                  <a:pt x="3739831" y="5608091"/>
                </a:lnTo>
                <a:lnTo>
                  <a:pt x="3782187" y="5590104"/>
                </a:lnTo>
                <a:lnTo>
                  <a:pt x="3818160" y="5562253"/>
                </a:lnTo>
                <a:lnTo>
                  <a:pt x="3846011" y="5526280"/>
                </a:lnTo>
                <a:lnTo>
                  <a:pt x="3863998" y="5483924"/>
                </a:lnTo>
                <a:lnTo>
                  <a:pt x="3870380" y="5436927"/>
                </a:lnTo>
                <a:lnTo>
                  <a:pt x="3870380" y="341159"/>
                </a:lnTo>
                <a:lnTo>
                  <a:pt x="3864106" y="294958"/>
                </a:lnTo>
                <a:lnTo>
                  <a:pt x="3863998" y="294163"/>
                </a:lnTo>
                <a:lnTo>
                  <a:pt x="3846011" y="251809"/>
                </a:lnTo>
                <a:lnTo>
                  <a:pt x="3818160" y="215837"/>
                </a:lnTo>
                <a:lnTo>
                  <a:pt x="3782187" y="187989"/>
                </a:lnTo>
                <a:lnTo>
                  <a:pt x="3739831" y="170004"/>
                </a:lnTo>
                <a:lnTo>
                  <a:pt x="3692834" y="163622"/>
                </a:lnTo>
                <a:lnTo>
                  <a:pt x="3983578" y="163622"/>
                </a:lnTo>
                <a:lnTo>
                  <a:pt x="4007128" y="208549"/>
                </a:lnTo>
                <a:lnTo>
                  <a:pt x="4021781" y="250617"/>
                </a:lnTo>
                <a:lnTo>
                  <a:pt x="4030874" y="294958"/>
                </a:lnTo>
                <a:lnTo>
                  <a:pt x="4034018" y="341159"/>
                </a:lnTo>
                <a:lnTo>
                  <a:pt x="4034018" y="5436927"/>
                </a:lnTo>
                <a:lnTo>
                  <a:pt x="4030874" y="5483133"/>
                </a:lnTo>
                <a:lnTo>
                  <a:pt x="4021781" y="5527477"/>
                </a:lnTo>
                <a:lnTo>
                  <a:pt x="4007128" y="5569547"/>
                </a:lnTo>
                <a:lnTo>
                  <a:pt x="3987325" y="5608933"/>
                </a:lnTo>
                <a:lnTo>
                  <a:pt x="3983578" y="5614473"/>
                </a:lnTo>
                <a:close/>
              </a:path>
            </a:pathLst>
          </a:custGeom>
          <a:solidFill>
            <a:srgbClr val="F6854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13270078" y="0"/>
            <a:ext cx="5018405" cy="8579485"/>
            <a:chOff x="13270078" y="0"/>
            <a:chExt cx="5018405" cy="8579485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93340" y="0"/>
              <a:ext cx="2994659" cy="4573706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3357128" y="2888061"/>
              <a:ext cx="3856990" cy="5604510"/>
            </a:xfrm>
            <a:custGeom>
              <a:avLst/>
              <a:gdLst/>
              <a:ahLst/>
              <a:cxnLst/>
              <a:rect l="l" t="t" r="r" b="b"/>
              <a:pathLst>
                <a:path w="3856990" h="5604509">
                  <a:moveTo>
                    <a:pt x="3605814" y="5604031"/>
                  </a:moveTo>
                  <a:lnTo>
                    <a:pt x="254142" y="5604031"/>
                  </a:lnTo>
                  <a:lnTo>
                    <a:pt x="208748" y="5599900"/>
                  </a:lnTo>
                  <a:lnTo>
                    <a:pt x="165905" y="5588005"/>
                  </a:lnTo>
                  <a:lnTo>
                    <a:pt x="126358" y="5569090"/>
                  </a:lnTo>
                  <a:lnTo>
                    <a:pt x="90852" y="5543899"/>
                  </a:lnTo>
                  <a:lnTo>
                    <a:pt x="60131" y="5513179"/>
                  </a:lnTo>
                  <a:lnTo>
                    <a:pt x="34941" y="5477672"/>
                  </a:lnTo>
                  <a:lnTo>
                    <a:pt x="16026" y="5438125"/>
                  </a:lnTo>
                  <a:lnTo>
                    <a:pt x="4130" y="5395283"/>
                  </a:lnTo>
                  <a:lnTo>
                    <a:pt x="0" y="5349889"/>
                  </a:lnTo>
                  <a:lnTo>
                    <a:pt x="0" y="254151"/>
                  </a:lnTo>
                  <a:lnTo>
                    <a:pt x="4130" y="208756"/>
                  </a:lnTo>
                  <a:lnTo>
                    <a:pt x="16026" y="165912"/>
                  </a:lnTo>
                  <a:lnTo>
                    <a:pt x="34941" y="126364"/>
                  </a:lnTo>
                  <a:lnTo>
                    <a:pt x="60131" y="90856"/>
                  </a:lnTo>
                  <a:lnTo>
                    <a:pt x="90852" y="60134"/>
                  </a:lnTo>
                  <a:lnTo>
                    <a:pt x="126358" y="34943"/>
                  </a:lnTo>
                  <a:lnTo>
                    <a:pt x="165905" y="16026"/>
                  </a:lnTo>
                  <a:lnTo>
                    <a:pt x="208748" y="4130"/>
                  </a:lnTo>
                  <a:lnTo>
                    <a:pt x="254142" y="0"/>
                  </a:lnTo>
                  <a:lnTo>
                    <a:pt x="3602339" y="0"/>
                  </a:lnTo>
                  <a:lnTo>
                    <a:pt x="3647724" y="4130"/>
                  </a:lnTo>
                  <a:lnTo>
                    <a:pt x="3690560" y="16026"/>
                  </a:lnTo>
                  <a:lnTo>
                    <a:pt x="3730101" y="34943"/>
                  </a:lnTo>
                  <a:lnTo>
                    <a:pt x="3765604" y="60134"/>
                  </a:lnTo>
                  <a:lnTo>
                    <a:pt x="3796322" y="90856"/>
                  </a:lnTo>
                  <a:lnTo>
                    <a:pt x="3821511" y="126364"/>
                  </a:lnTo>
                  <a:lnTo>
                    <a:pt x="3840425" y="165912"/>
                  </a:lnTo>
                  <a:lnTo>
                    <a:pt x="3852321" y="208756"/>
                  </a:lnTo>
                  <a:lnTo>
                    <a:pt x="3856451" y="254151"/>
                  </a:lnTo>
                  <a:lnTo>
                    <a:pt x="3856451" y="5346414"/>
                  </a:lnTo>
                  <a:lnTo>
                    <a:pt x="3853363" y="5392842"/>
                  </a:lnTo>
                  <a:lnTo>
                    <a:pt x="3842278" y="5436491"/>
                  </a:lnTo>
                  <a:lnTo>
                    <a:pt x="3823970" y="5476643"/>
                  </a:lnTo>
                  <a:lnTo>
                    <a:pt x="3799213" y="5512583"/>
                  </a:lnTo>
                  <a:lnTo>
                    <a:pt x="3768783" y="5543594"/>
                  </a:lnTo>
                  <a:lnTo>
                    <a:pt x="3733454" y="5568961"/>
                  </a:lnTo>
                  <a:lnTo>
                    <a:pt x="3693863" y="5588005"/>
                  </a:lnTo>
                  <a:lnTo>
                    <a:pt x="3651143" y="5599900"/>
                  </a:lnTo>
                  <a:lnTo>
                    <a:pt x="3605814" y="56040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3270078" y="2801028"/>
              <a:ext cx="4034154" cy="5778500"/>
            </a:xfrm>
            <a:custGeom>
              <a:avLst/>
              <a:gdLst/>
              <a:ahLst/>
              <a:cxnLst/>
              <a:rect l="l" t="t" r="r" b="b"/>
              <a:pathLst>
                <a:path w="4034155" h="5778500">
                  <a:moveTo>
                    <a:pt x="3692865" y="5778114"/>
                  </a:moveTo>
                  <a:lnTo>
                    <a:pt x="341192" y="5778114"/>
                  </a:lnTo>
                  <a:lnTo>
                    <a:pt x="294986" y="5774991"/>
                  </a:lnTo>
                  <a:lnTo>
                    <a:pt x="250641" y="5765896"/>
                  </a:lnTo>
                  <a:lnTo>
                    <a:pt x="208568" y="5751241"/>
                  </a:lnTo>
                  <a:lnTo>
                    <a:pt x="169179" y="5731435"/>
                  </a:lnTo>
                  <a:lnTo>
                    <a:pt x="132884" y="5706890"/>
                  </a:lnTo>
                  <a:lnTo>
                    <a:pt x="100096" y="5678018"/>
                  </a:lnTo>
                  <a:lnTo>
                    <a:pt x="71223" y="5645229"/>
                  </a:lnTo>
                  <a:lnTo>
                    <a:pt x="46679" y="5608935"/>
                  </a:lnTo>
                  <a:lnTo>
                    <a:pt x="26873" y="5569545"/>
                  </a:lnTo>
                  <a:lnTo>
                    <a:pt x="12217" y="5527473"/>
                  </a:lnTo>
                  <a:lnTo>
                    <a:pt x="3122" y="5483128"/>
                  </a:lnTo>
                  <a:lnTo>
                    <a:pt x="0" y="5436921"/>
                  </a:lnTo>
                  <a:lnTo>
                    <a:pt x="0" y="341183"/>
                  </a:lnTo>
                  <a:lnTo>
                    <a:pt x="3122" y="294976"/>
                  </a:lnTo>
                  <a:lnTo>
                    <a:pt x="12217" y="250630"/>
                  </a:lnTo>
                  <a:lnTo>
                    <a:pt x="26873" y="208558"/>
                  </a:lnTo>
                  <a:lnTo>
                    <a:pt x="46679" y="169170"/>
                  </a:lnTo>
                  <a:lnTo>
                    <a:pt x="71223" y="132876"/>
                  </a:lnTo>
                  <a:lnTo>
                    <a:pt x="100096" y="100089"/>
                  </a:lnTo>
                  <a:lnTo>
                    <a:pt x="132884" y="71218"/>
                  </a:lnTo>
                  <a:lnTo>
                    <a:pt x="169179" y="46675"/>
                  </a:lnTo>
                  <a:lnTo>
                    <a:pt x="208568" y="26871"/>
                  </a:lnTo>
                  <a:lnTo>
                    <a:pt x="250641" y="12216"/>
                  </a:lnTo>
                  <a:lnTo>
                    <a:pt x="294986" y="3122"/>
                  </a:lnTo>
                  <a:lnTo>
                    <a:pt x="341192" y="0"/>
                  </a:lnTo>
                  <a:lnTo>
                    <a:pt x="3692865" y="0"/>
                  </a:lnTo>
                  <a:lnTo>
                    <a:pt x="3739064" y="3122"/>
                  </a:lnTo>
                  <a:lnTo>
                    <a:pt x="3783403" y="12216"/>
                  </a:lnTo>
                  <a:lnTo>
                    <a:pt x="3825471" y="26871"/>
                  </a:lnTo>
                  <a:lnTo>
                    <a:pt x="3864856" y="46675"/>
                  </a:lnTo>
                  <a:lnTo>
                    <a:pt x="3901148" y="71218"/>
                  </a:lnTo>
                  <a:lnTo>
                    <a:pt x="3933935" y="100089"/>
                  </a:lnTo>
                  <a:lnTo>
                    <a:pt x="3962805" y="132876"/>
                  </a:lnTo>
                  <a:lnTo>
                    <a:pt x="3983597" y="163622"/>
                  </a:lnTo>
                  <a:lnTo>
                    <a:pt x="341192" y="163622"/>
                  </a:lnTo>
                  <a:lnTo>
                    <a:pt x="294195" y="170005"/>
                  </a:lnTo>
                  <a:lnTo>
                    <a:pt x="251840" y="187992"/>
                  </a:lnTo>
                  <a:lnTo>
                    <a:pt x="215866" y="215844"/>
                  </a:lnTo>
                  <a:lnTo>
                    <a:pt x="188016" y="251820"/>
                  </a:lnTo>
                  <a:lnTo>
                    <a:pt x="170029" y="294180"/>
                  </a:lnTo>
                  <a:lnTo>
                    <a:pt x="163646" y="341183"/>
                  </a:lnTo>
                  <a:lnTo>
                    <a:pt x="163646" y="5436921"/>
                  </a:lnTo>
                  <a:lnTo>
                    <a:pt x="169921" y="5483128"/>
                  </a:lnTo>
                  <a:lnTo>
                    <a:pt x="170029" y="5483918"/>
                  </a:lnTo>
                  <a:lnTo>
                    <a:pt x="188016" y="5526274"/>
                  </a:lnTo>
                  <a:lnTo>
                    <a:pt x="215866" y="5562247"/>
                  </a:lnTo>
                  <a:lnTo>
                    <a:pt x="251840" y="5590098"/>
                  </a:lnTo>
                  <a:lnTo>
                    <a:pt x="294195" y="5608085"/>
                  </a:lnTo>
                  <a:lnTo>
                    <a:pt x="341192" y="5614467"/>
                  </a:lnTo>
                  <a:lnTo>
                    <a:pt x="3983607" y="5614467"/>
                  </a:lnTo>
                  <a:lnTo>
                    <a:pt x="3962805" y="5645229"/>
                  </a:lnTo>
                  <a:lnTo>
                    <a:pt x="3933935" y="5678018"/>
                  </a:lnTo>
                  <a:lnTo>
                    <a:pt x="3901148" y="5706890"/>
                  </a:lnTo>
                  <a:lnTo>
                    <a:pt x="3864856" y="5731435"/>
                  </a:lnTo>
                  <a:lnTo>
                    <a:pt x="3825471" y="5751241"/>
                  </a:lnTo>
                  <a:lnTo>
                    <a:pt x="3783403" y="5765896"/>
                  </a:lnTo>
                  <a:lnTo>
                    <a:pt x="3739064" y="5774991"/>
                  </a:lnTo>
                  <a:lnTo>
                    <a:pt x="3692865" y="5778114"/>
                  </a:lnTo>
                  <a:close/>
                </a:path>
                <a:path w="4034155" h="5778500">
                  <a:moveTo>
                    <a:pt x="3983607" y="5614467"/>
                  </a:moveTo>
                  <a:lnTo>
                    <a:pt x="3692865" y="5614467"/>
                  </a:lnTo>
                  <a:lnTo>
                    <a:pt x="3739862" y="5608085"/>
                  </a:lnTo>
                  <a:lnTo>
                    <a:pt x="3782217" y="5590098"/>
                  </a:lnTo>
                  <a:lnTo>
                    <a:pt x="3818191" y="5562247"/>
                  </a:lnTo>
                  <a:lnTo>
                    <a:pt x="3846041" y="5526274"/>
                  </a:lnTo>
                  <a:lnTo>
                    <a:pt x="3864028" y="5483918"/>
                  </a:lnTo>
                  <a:lnTo>
                    <a:pt x="3870411" y="5436921"/>
                  </a:lnTo>
                  <a:lnTo>
                    <a:pt x="3870411" y="341183"/>
                  </a:lnTo>
                  <a:lnTo>
                    <a:pt x="3864136" y="294976"/>
                  </a:lnTo>
                  <a:lnTo>
                    <a:pt x="3864028" y="294180"/>
                  </a:lnTo>
                  <a:lnTo>
                    <a:pt x="3846041" y="251820"/>
                  </a:lnTo>
                  <a:lnTo>
                    <a:pt x="3818191" y="215844"/>
                  </a:lnTo>
                  <a:lnTo>
                    <a:pt x="3782217" y="187992"/>
                  </a:lnTo>
                  <a:lnTo>
                    <a:pt x="3739862" y="170005"/>
                  </a:lnTo>
                  <a:lnTo>
                    <a:pt x="3692865" y="163622"/>
                  </a:lnTo>
                  <a:lnTo>
                    <a:pt x="3983597" y="163622"/>
                  </a:lnTo>
                  <a:lnTo>
                    <a:pt x="4007154" y="208558"/>
                  </a:lnTo>
                  <a:lnTo>
                    <a:pt x="4021809" y="250630"/>
                  </a:lnTo>
                  <a:lnTo>
                    <a:pt x="4030904" y="294976"/>
                  </a:lnTo>
                  <a:lnTo>
                    <a:pt x="4034018" y="341183"/>
                  </a:lnTo>
                  <a:lnTo>
                    <a:pt x="4034018" y="5436921"/>
                  </a:lnTo>
                  <a:lnTo>
                    <a:pt x="4030904" y="5483128"/>
                  </a:lnTo>
                  <a:lnTo>
                    <a:pt x="4021809" y="5527473"/>
                  </a:lnTo>
                  <a:lnTo>
                    <a:pt x="4007154" y="5569545"/>
                  </a:lnTo>
                  <a:lnTo>
                    <a:pt x="3987349" y="5608935"/>
                  </a:lnTo>
                  <a:lnTo>
                    <a:pt x="3983607" y="5614467"/>
                  </a:lnTo>
                  <a:close/>
                </a:path>
              </a:pathLst>
            </a:custGeom>
            <a:solidFill>
              <a:srgbClr val="F6854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1224994" y="3137824"/>
            <a:ext cx="3641725" cy="5192395"/>
          </a:xfrm>
          <a:custGeom>
            <a:avLst/>
            <a:gdLst/>
            <a:ahLst/>
            <a:cxnLst/>
            <a:rect l="l" t="t" r="r" b="b"/>
            <a:pathLst>
              <a:path w="3641725" h="5192395">
                <a:moveTo>
                  <a:pt x="3641424" y="5191874"/>
                </a:moveTo>
                <a:lnTo>
                  <a:pt x="0" y="5191874"/>
                </a:lnTo>
                <a:lnTo>
                  <a:pt x="0" y="0"/>
                </a:lnTo>
                <a:lnTo>
                  <a:pt x="3641424" y="0"/>
                </a:lnTo>
                <a:lnTo>
                  <a:pt x="3641424" y="5191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7323277" y="3137824"/>
            <a:ext cx="3641725" cy="5192395"/>
          </a:xfrm>
          <a:custGeom>
            <a:avLst/>
            <a:gdLst/>
            <a:ahLst/>
            <a:cxnLst/>
            <a:rect l="l" t="t" r="r" b="b"/>
            <a:pathLst>
              <a:path w="3641725" h="5192395">
                <a:moveTo>
                  <a:pt x="3641424" y="5191874"/>
                </a:moveTo>
                <a:lnTo>
                  <a:pt x="0" y="5191874"/>
                </a:lnTo>
                <a:lnTo>
                  <a:pt x="0" y="0"/>
                </a:lnTo>
                <a:lnTo>
                  <a:pt x="3641424" y="0"/>
                </a:lnTo>
                <a:lnTo>
                  <a:pt x="3641424" y="5191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3466368" y="3137824"/>
            <a:ext cx="3641725" cy="5192395"/>
          </a:xfrm>
          <a:custGeom>
            <a:avLst/>
            <a:gdLst/>
            <a:ahLst/>
            <a:cxnLst/>
            <a:rect l="l" t="t" r="r" b="b"/>
            <a:pathLst>
              <a:path w="3641725" h="5192395">
                <a:moveTo>
                  <a:pt x="3641424" y="5191874"/>
                </a:moveTo>
                <a:lnTo>
                  <a:pt x="0" y="5191874"/>
                </a:lnTo>
                <a:lnTo>
                  <a:pt x="0" y="0"/>
                </a:lnTo>
                <a:lnTo>
                  <a:pt x="3641424" y="0"/>
                </a:lnTo>
                <a:lnTo>
                  <a:pt x="3641424" y="5191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70637" y="3575639"/>
            <a:ext cx="1847849" cy="2447909"/>
          </a:xfrm>
          <a:prstGeom prst="rect">
            <a:avLst/>
          </a:prstGeom>
        </p:spPr>
      </p:pic>
      <p:sp>
        <p:nvSpPr>
          <p:cNvPr id="16" name="object 16" descr=""/>
          <p:cNvSpPr/>
          <p:nvPr/>
        </p:nvSpPr>
        <p:spPr>
          <a:xfrm>
            <a:off x="8371446" y="3575646"/>
            <a:ext cx="1790700" cy="2171700"/>
          </a:xfrm>
          <a:custGeom>
            <a:avLst/>
            <a:gdLst/>
            <a:ahLst/>
            <a:cxnLst/>
            <a:rect l="l" t="t" r="r" b="b"/>
            <a:pathLst>
              <a:path w="1790700" h="2171700">
                <a:moveTo>
                  <a:pt x="1025283" y="1281493"/>
                </a:moveTo>
                <a:lnTo>
                  <a:pt x="1018921" y="1241602"/>
                </a:lnTo>
                <a:lnTo>
                  <a:pt x="1001204" y="1206830"/>
                </a:lnTo>
                <a:lnTo>
                  <a:pt x="974166" y="1179182"/>
                </a:lnTo>
                <a:lnTo>
                  <a:pt x="939850" y="1160691"/>
                </a:lnTo>
                <a:lnTo>
                  <a:pt x="939850" y="1281493"/>
                </a:lnTo>
                <a:lnTo>
                  <a:pt x="936485" y="1298105"/>
                </a:lnTo>
                <a:lnTo>
                  <a:pt x="927315" y="1311694"/>
                </a:lnTo>
                <a:lnTo>
                  <a:pt x="913739" y="1320850"/>
                </a:lnTo>
                <a:lnTo>
                  <a:pt x="897128" y="1324216"/>
                </a:lnTo>
                <a:lnTo>
                  <a:pt x="880516" y="1320850"/>
                </a:lnTo>
                <a:lnTo>
                  <a:pt x="866940" y="1311694"/>
                </a:lnTo>
                <a:lnTo>
                  <a:pt x="857770" y="1298105"/>
                </a:lnTo>
                <a:lnTo>
                  <a:pt x="854417" y="1281493"/>
                </a:lnTo>
                <a:lnTo>
                  <a:pt x="857770" y="1264881"/>
                </a:lnTo>
                <a:lnTo>
                  <a:pt x="866940" y="1251305"/>
                </a:lnTo>
                <a:lnTo>
                  <a:pt x="880516" y="1242148"/>
                </a:lnTo>
                <a:lnTo>
                  <a:pt x="897128" y="1238783"/>
                </a:lnTo>
                <a:lnTo>
                  <a:pt x="913739" y="1242148"/>
                </a:lnTo>
                <a:lnTo>
                  <a:pt x="927315" y="1251305"/>
                </a:lnTo>
                <a:lnTo>
                  <a:pt x="936485" y="1264881"/>
                </a:lnTo>
                <a:lnTo>
                  <a:pt x="939850" y="1281493"/>
                </a:lnTo>
                <a:lnTo>
                  <a:pt x="939850" y="1160691"/>
                </a:lnTo>
                <a:lnTo>
                  <a:pt x="939850" y="897051"/>
                </a:lnTo>
                <a:lnTo>
                  <a:pt x="936485" y="880427"/>
                </a:lnTo>
                <a:lnTo>
                  <a:pt x="927328" y="866838"/>
                </a:lnTo>
                <a:lnTo>
                  <a:pt x="913752" y="857694"/>
                </a:lnTo>
                <a:lnTo>
                  <a:pt x="897128" y="854329"/>
                </a:lnTo>
                <a:lnTo>
                  <a:pt x="880503" y="857694"/>
                </a:lnTo>
                <a:lnTo>
                  <a:pt x="866927" y="866838"/>
                </a:lnTo>
                <a:lnTo>
                  <a:pt x="857770" y="880427"/>
                </a:lnTo>
                <a:lnTo>
                  <a:pt x="854417" y="897051"/>
                </a:lnTo>
                <a:lnTo>
                  <a:pt x="854417" y="1160691"/>
                </a:lnTo>
                <a:lnTo>
                  <a:pt x="820089" y="1179182"/>
                </a:lnTo>
                <a:lnTo>
                  <a:pt x="793051" y="1206830"/>
                </a:lnTo>
                <a:lnTo>
                  <a:pt x="775335" y="1241602"/>
                </a:lnTo>
                <a:lnTo>
                  <a:pt x="775258" y="1242148"/>
                </a:lnTo>
                <a:lnTo>
                  <a:pt x="768985" y="1281493"/>
                </a:lnTo>
                <a:lnTo>
                  <a:pt x="779068" y="1331328"/>
                </a:lnTo>
                <a:lnTo>
                  <a:pt x="806551" y="1372069"/>
                </a:lnTo>
                <a:lnTo>
                  <a:pt x="847293" y="1399565"/>
                </a:lnTo>
                <a:lnTo>
                  <a:pt x="897128" y="1409649"/>
                </a:lnTo>
                <a:lnTo>
                  <a:pt x="946962" y="1399565"/>
                </a:lnTo>
                <a:lnTo>
                  <a:pt x="987704" y="1372069"/>
                </a:lnTo>
                <a:lnTo>
                  <a:pt x="1015187" y="1331328"/>
                </a:lnTo>
                <a:lnTo>
                  <a:pt x="1016635" y="1324216"/>
                </a:lnTo>
                <a:lnTo>
                  <a:pt x="1025283" y="1281493"/>
                </a:lnTo>
                <a:close/>
              </a:path>
              <a:path w="1790700" h="2171700">
                <a:moveTo>
                  <a:pt x="1580591" y="1281493"/>
                </a:moveTo>
                <a:lnTo>
                  <a:pt x="1578876" y="1232750"/>
                </a:lnTo>
                <a:lnTo>
                  <a:pt x="1573784" y="1184922"/>
                </a:lnTo>
                <a:lnTo>
                  <a:pt x="1565452" y="1138123"/>
                </a:lnTo>
                <a:lnTo>
                  <a:pt x="1553984" y="1092466"/>
                </a:lnTo>
                <a:lnTo>
                  <a:pt x="1539519" y="1048080"/>
                </a:lnTo>
                <a:lnTo>
                  <a:pt x="1522145" y="1005065"/>
                </a:lnTo>
                <a:lnTo>
                  <a:pt x="1502003" y="963561"/>
                </a:lnTo>
                <a:lnTo>
                  <a:pt x="1493621" y="948905"/>
                </a:lnTo>
                <a:lnTo>
                  <a:pt x="1493621" y="1238783"/>
                </a:lnTo>
                <a:lnTo>
                  <a:pt x="1452448" y="1238783"/>
                </a:lnTo>
                <a:lnTo>
                  <a:pt x="1435823" y="1242136"/>
                </a:lnTo>
                <a:lnTo>
                  <a:pt x="1422247" y="1251292"/>
                </a:lnTo>
                <a:lnTo>
                  <a:pt x="1413090" y="1264869"/>
                </a:lnTo>
                <a:lnTo>
                  <a:pt x="1409725" y="1281493"/>
                </a:lnTo>
                <a:lnTo>
                  <a:pt x="1413090" y="1298117"/>
                </a:lnTo>
                <a:lnTo>
                  <a:pt x="1422247" y="1311694"/>
                </a:lnTo>
                <a:lnTo>
                  <a:pt x="1435823" y="1320850"/>
                </a:lnTo>
                <a:lnTo>
                  <a:pt x="1452448" y="1324216"/>
                </a:lnTo>
                <a:lnTo>
                  <a:pt x="1493621" y="1324216"/>
                </a:lnTo>
                <a:lnTo>
                  <a:pt x="1488071" y="1373441"/>
                </a:lnTo>
                <a:lnTo>
                  <a:pt x="1478610" y="1421384"/>
                </a:lnTo>
                <a:lnTo>
                  <a:pt x="1465402" y="1467891"/>
                </a:lnTo>
                <a:lnTo>
                  <a:pt x="1448612" y="1512773"/>
                </a:lnTo>
                <a:lnTo>
                  <a:pt x="1428407" y="1555889"/>
                </a:lnTo>
                <a:lnTo>
                  <a:pt x="1404937" y="1597063"/>
                </a:lnTo>
                <a:lnTo>
                  <a:pt x="1378394" y="1636115"/>
                </a:lnTo>
                <a:lnTo>
                  <a:pt x="1348930" y="1672894"/>
                </a:lnTo>
                <a:lnTo>
                  <a:pt x="1319999" y="1643951"/>
                </a:lnTo>
                <a:lnTo>
                  <a:pt x="1305864" y="1634578"/>
                </a:lnTo>
                <a:lnTo>
                  <a:pt x="1289799" y="1631454"/>
                </a:lnTo>
                <a:lnTo>
                  <a:pt x="1273721" y="1634578"/>
                </a:lnTo>
                <a:lnTo>
                  <a:pt x="1259586" y="1643951"/>
                </a:lnTo>
                <a:lnTo>
                  <a:pt x="1250200" y="1658086"/>
                </a:lnTo>
                <a:lnTo>
                  <a:pt x="1247076" y="1674164"/>
                </a:lnTo>
                <a:lnTo>
                  <a:pt x="1250200" y="1690243"/>
                </a:lnTo>
                <a:lnTo>
                  <a:pt x="1259586" y="1704365"/>
                </a:lnTo>
                <a:lnTo>
                  <a:pt x="1288516" y="1733308"/>
                </a:lnTo>
                <a:lnTo>
                  <a:pt x="1251750" y="1762772"/>
                </a:lnTo>
                <a:lnTo>
                  <a:pt x="1212684" y="1789315"/>
                </a:lnTo>
                <a:lnTo>
                  <a:pt x="1171524" y="1812772"/>
                </a:lnTo>
                <a:lnTo>
                  <a:pt x="1128407" y="1832978"/>
                </a:lnTo>
                <a:lnTo>
                  <a:pt x="1083513" y="1849767"/>
                </a:lnTo>
                <a:lnTo>
                  <a:pt x="1037005" y="1862975"/>
                </a:lnTo>
                <a:lnTo>
                  <a:pt x="989063" y="1872437"/>
                </a:lnTo>
                <a:lnTo>
                  <a:pt x="939838" y="1877987"/>
                </a:lnTo>
                <a:lnTo>
                  <a:pt x="939838" y="1836813"/>
                </a:lnTo>
                <a:lnTo>
                  <a:pt x="936485" y="1820189"/>
                </a:lnTo>
                <a:lnTo>
                  <a:pt x="927328" y="1806613"/>
                </a:lnTo>
                <a:lnTo>
                  <a:pt x="913752" y="1797456"/>
                </a:lnTo>
                <a:lnTo>
                  <a:pt x="897128" y="1794090"/>
                </a:lnTo>
                <a:lnTo>
                  <a:pt x="880503" y="1797456"/>
                </a:lnTo>
                <a:lnTo>
                  <a:pt x="866914" y="1806613"/>
                </a:lnTo>
                <a:lnTo>
                  <a:pt x="857770" y="1820189"/>
                </a:lnTo>
                <a:lnTo>
                  <a:pt x="854405" y="1836813"/>
                </a:lnTo>
                <a:lnTo>
                  <a:pt x="854405" y="1877987"/>
                </a:lnTo>
                <a:lnTo>
                  <a:pt x="805192" y="1872437"/>
                </a:lnTo>
                <a:lnTo>
                  <a:pt x="757237" y="1862975"/>
                </a:lnTo>
                <a:lnTo>
                  <a:pt x="710742" y="1849767"/>
                </a:lnTo>
                <a:lnTo>
                  <a:pt x="665848" y="1832978"/>
                </a:lnTo>
                <a:lnTo>
                  <a:pt x="622731" y="1812772"/>
                </a:lnTo>
                <a:lnTo>
                  <a:pt x="581558" y="1789315"/>
                </a:lnTo>
                <a:lnTo>
                  <a:pt x="542505" y="1762772"/>
                </a:lnTo>
                <a:lnTo>
                  <a:pt x="505726" y="1733308"/>
                </a:lnTo>
                <a:lnTo>
                  <a:pt x="534670" y="1704365"/>
                </a:lnTo>
                <a:lnTo>
                  <a:pt x="544055" y="1690243"/>
                </a:lnTo>
                <a:lnTo>
                  <a:pt x="547179" y="1674164"/>
                </a:lnTo>
                <a:lnTo>
                  <a:pt x="546925" y="1672894"/>
                </a:lnTo>
                <a:lnTo>
                  <a:pt x="544055" y="1658086"/>
                </a:lnTo>
                <a:lnTo>
                  <a:pt x="534670" y="1643951"/>
                </a:lnTo>
                <a:lnTo>
                  <a:pt x="520534" y="1634578"/>
                </a:lnTo>
                <a:lnTo>
                  <a:pt x="504456" y="1631454"/>
                </a:lnTo>
                <a:lnTo>
                  <a:pt x="488391" y="1634578"/>
                </a:lnTo>
                <a:lnTo>
                  <a:pt x="474256" y="1643951"/>
                </a:lnTo>
                <a:lnTo>
                  <a:pt x="445312" y="1672894"/>
                </a:lnTo>
                <a:lnTo>
                  <a:pt x="415861" y="1636115"/>
                </a:lnTo>
                <a:lnTo>
                  <a:pt x="389318" y="1597063"/>
                </a:lnTo>
                <a:lnTo>
                  <a:pt x="365848" y="1555889"/>
                </a:lnTo>
                <a:lnTo>
                  <a:pt x="345643" y="1512773"/>
                </a:lnTo>
                <a:lnTo>
                  <a:pt x="328853" y="1467891"/>
                </a:lnTo>
                <a:lnTo>
                  <a:pt x="315645" y="1421384"/>
                </a:lnTo>
                <a:lnTo>
                  <a:pt x="306184" y="1373441"/>
                </a:lnTo>
                <a:lnTo>
                  <a:pt x="300634" y="1324216"/>
                </a:lnTo>
                <a:lnTo>
                  <a:pt x="341820" y="1324216"/>
                </a:lnTo>
                <a:lnTo>
                  <a:pt x="358444" y="1320850"/>
                </a:lnTo>
                <a:lnTo>
                  <a:pt x="372021" y="1311694"/>
                </a:lnTo>
                <a:lnTo>
                  <a:pt x="381177" y="1298117"/>
                </a:lnTo>
                <a:lnTo>
                  <a:pt x="384530" y="1281493"/>
                </a:lnTo>
                <a:lnTo>
                  <a:pt x="381177" y="1264869"/>
                </a:lnTo>
                <a:lnTo>
                  <a:pt x="372021" y="1251292"/>
                </a:lnTo>
                <a:lnTo>
                  <a:pt x="358419" y="1242136"/>
                </a:lnTo>
                <a:lnTo>
                  <a:pt x="341795" y="1238783"/>
                </a:lnTo>
                <a:lnTo>
                  <a:pt x="300647" y="1238783"/>
                </a:lnTo>
                <a:lnTo>
                  <a:pt x="306184" y="1189558"/>
                </a:lnTo>
                <a:lnTo>
                  <a:pt x="315645" y="1141603"/>
                </a:lnTo>
                <a:lnTo>
                  <a:pt x="328853" y="1095108"/>
                </a:lnTo>
                <a:lnTo>
                  <a:pt x="345655" y="1050213"/>
                </a:lnTo>
                <a:lnTo>
                  <a:pt x="365861" y="1007097"/>
                </a:lnTo>
                <a:lnTo>
                  <a:pt x="389318" y="965936"/>
                </a:lnTo>
                <a:lnTo>
                  <a:pt x="415861" y="926871"/>
                </a:lnTo>
                <a:lnTo>
                  <a:pt x="445312" y="890117"/>
                </a:lnTo>
                <a:lnTo>
                  <a:pt x="474256" y="919035"/>
                </a:lnTo>
                <a:lnTo>
                  <a:pt x="488378" y="928420"/>
                </a:lnTo>
                <a:lnTo>
                  <a:pt x="504494" y="931545"/>
                </a:lnTo>
                <a:lnTo>
                  <a:pt x="520547" y="928420"/>
                </a:lnTo>
                <a:lnTo>
                  <a:pt x="534670" y="919035"/>
                </a:lnTo>
                <a:lnTo>
                  <a:pt x="544055" y="904900"/>
                </a:lnTo>
                <a:lnTo>
                  <a:pt x="546938" y="890104"/>
                </a:lnTo>
                <a:lnTo>
                  <a:pt x="547179" y="888822"/>
                </a:lnTo>
                <a:lnTo>
                  <a:pt x="544055" y="872756"/>
                </a:lnTo>
                <a:lnTo>
                  <a:pt x="534670" y="858621"/>
                </a:lnTo>
                <a:lnTo>
                  <a:pt x="505739" y="829691"/>
                </a:lnTo>
                <a:lnTo>
                  <a:pt x="542518" y="800227"/>
                </a:lnTo>
                <a:lnTo>
                  <a:pt x="581571" y="773684"/>
                </a:lnTo>
                <a:lnTo>
                  <a:pt x="622744" y="750227"/>
                </a:lnTo>
                <a:lnTo>
                  <a:pt x="665861" y="730021"/>
                </a:lnTo>
                <a:lnTo>
                  <a:pt x="710755" y="713219"/>
                </a:lnTo>
                <a:lnTo>
                  <a:pt x="757262" y="700011"/>
                </a:lnTo>
                <a:lnTo>
                  <a:pt x="805230" y="690549"/>
                </a:lnTo>
                <a:lnTo>
                  <a:pt x="854417" y="685025"/>
                </a:lnTo>
                <a:lnTo>
                  <a:pt x="854417" y="726186"/>
                </a:lnTo>
                <a:lnTo>
                  <a:pt x="857770" y="742810"/>
                </a:lnTo>
                <a:lnTo>
                  <a:pt x="866927" y="756386"/>
                </a:lnTo>
                <a:lnTo>
                  <a:pt x="880503" y="765543"/>
                </a:lnTo>
                <a:lnTo>
                  <a:pt x="897128" y="768896"/>
                </a:lnTo>
                <a:lnTo>
                  <a:pt x="913752" y="765543"/>
                </a:lnTo>
                <a:lnTo>
                  <a:pt x="927328" y="756386"/>
                </a:lnTo>
                <a:lnTo>
                  <a:pt x="936485" y="742810"/>
                </a:lnTo>
                <a:lnTo>
                  <a:pt x="939850" y="726186"/>
                </a:lnTo>
                <a:lnTo>
                  <a:pt x="939850" y="685012"/>
                </a:lnTo>
                <a:lnTo>
                  <a:pt x="989076" y="690549"/>
                </a:lnTo>
                <a:lnTo>
                  <a:pt x="1037018" y="700011"/>
                </a:lnTo>
                <a:lnTo>
                  <a:pt x="1083513" y="713219"/>
                </a:lnTo>
                <a:lnTo>
                  <a:pt x="1128407" y="730021"/>
                </a:lnTo>
                <a:lnTo>
                  <a:pt x="1171524" y="750227"/>
                </a:lnTo>
                <a:lnTo>
                  <a:pt x="1212697" y="773684"/>
                </a:lnTo>
                <a:lnTo>
                  <a:pt x="1251750" y="800227"/>
                </a:lnTo>
                <a:lnTo>
                  <a:pt x="1288529" y="829691"/>
                </a:lnTo>
                <a:lnTo>
                  <a:pt x="1259586" y="858621"/>
                </a:lnTo>
                <a:lnTo>
                  <a:pt x="1250200" y="872756"/>
                </a:lnTo>
                <a:lnTo>
                  <a:pt x="1247076" y="888822"/>
                </a:lnTo>
                <a:lnTo>
                  <a:pt x="1250200" y="904900"/>
                </a:lnTo>
                <a:lnTo>
                  <a:pt x="1259586" y="919035"/>
                </a:lnTo>
                <a:lnTo>
                  <a:pt x="1273721" y="928420"/>
                </a:lnTo>
                <a:lnTo>
                  <a:pt x="1289786" y="931545"/>
                </a:lnTo>
                <a:lnTo>
                  <a:pt x="1305864" y="928420"/>
                </a:lnTo>
                <a:lnTo>
                  <a:pt x="1320012" y="919035"/>
                </a:lnTo>
                <a:lnTo>
                  <a:pt x="1348943" y="890104"/>
                </a:lnTo>
                <a:lnTo>
                  <a:pt x="1378394" y="926871"/>
                </a:lnTo>
                <a:lnTo>
                  <a:pt x="1404937" y="965936"/>
                </a:lnTo>
                <a:lnTo>
                  <a:pt x="1428407" y="1007097"/>
                </a:lnTo>
                <a:lnTo>
                  <a:pt x="1448612" y="1050213"/>
                </a:lnTo>
                <a:lnTo>
                  <a:pt x="1465402" y="1095108"/>
                </a:lnTo>
                <a:lnTo>
                  <a:pt x="1478610" y="1141603"/>
                </a:lnTo>
                <a:lnTo>
                  <a:pt x="1488071" y="1189558"/>
                </a:lnTo>
                <a:lnTo>
                  <a:pt x="1493621" y="1238783"/>
                </a:lnTo>
                <a:lnTo>
                  <a:pt x="1493621" y="948905"/>
                </a:lnTo>
                <a:lnTo>
                  <a:pt x="1479194" y="923671"/>
                </a:lnTo>
                <a:lnTo>
                  <a:pt x="1456905" y="890104"/>
                </a:lnTo>
                <a:lnTo>
                  <a:pt x="1453845" y="885494"/>
                </a:lnTo>
                <a:lnTo>
                  <a:pt x="1426057" y="849172"/>
                </a:lnTo>
                <a:lnTo>
                  <a:pt x="1395971" y="814819"/>
                </a:lnTo>
                <a:lnTo>
                  <a:pt x="1363687" y="782548"/>
                </a:lnTo>
                <a:lnTo>
                  <a:pt x="1329334" y="752462"/>
                </a:lnTo>
                <a:lnTo>
                  <a:pt x="1293012" y="724687"/>
                </a:lnTo>
                <a:lnTo>
                  <a:pt x="1254848" y="699350"/>
                </a:lnTo>
                <a:lnTo>
                  <a:pt x="1229753" y="685012"/>
                </a:lnTo>
                <a:lnTo>
                  <a:pt x="1214958" y="676554"/>
                </a:lnTo>
                <a:lnTo>
                  <a:pt x="1173454" y="656424"/>
                </a:lnTo>
                <a:lnTo>
                  <a:pt x="1130452" y="639064"/>
                </a:lnTo>
                <a:lnTo>
                  <a:pt x="1086078" y="624611"/>
                </a:lnTo>
                <a:lnTo>
                  <a:pt x="1040434" y="613156"/>
                </a:lnTo>
                <a:lnTo>
                  <a:pt x="993648" y="604837"/>
                </a:lnTo>
                <a:lnTo>
                  <a:pt x="945832" y="599757"/>
                </a:lnTo>
                <a:lnTo>
                  <a:pt x="897128" y="598030"/>
                </a:lnTo>
                <a:lnTo>
                  <a:pt x="848423" y="599757"/>
                </a:lnTo>
                <a:lnTo>
                  <a:pt x="800608" y="604837"/>
                </a:lnTo>
                <a:lnTo>
                  <a:pt x="753833" y="613156"/>
                </a:lnTo>
                <a:lnTo>
                  <a:pt x="708202" y="624611"/>
                </a:lnTo>
                <a:lnTo>
                  <a:pt x="663829" y="639064"/>
                </a:lnTo>
                <a:lnTo>
                  <a:pt x="620826" y="656424"/>
                </a:lnTo>
                <a:lnTo>
                  <a:pt x="579323" y="676554"/>
                </a:lnTo>
                <a:lnTo>
                  <a:pt x="539419" y="699350"/>
                </a:lnTo>
                <a:lnTo>
                  <a:pt x="501256" y="724687"/>
                </a:lnTo>
                <a:lnTo>
                  <a:pt x="464934" y="752462"/>
                </a:lnTo>
                <a:lnTo>
                  <a:pt x="430568" y="782548"/>
                </a:lnTo>
                <a:lnTo>
                  <a:pt x="398272" y="814819"/>
                </a:lnTo>
                <a:lnTo>
                  <a:pt x="368185" y="849172"/>
                </a:lnTo>
                <a:lnTo>
                  <a:pt x="340398" y="885494"/>
                </a:lnTo>
                <a:lnTo>
                  <a:pt x="314972" y="923798"/>
                </a:lnTo>
                <a:lnTo>
                  <a:pt x="292239" y="963561"/>
                </a:lnTo>
                <a:lnTo>
                  <a:pt x="272097" y="1005065"/>
                </a:lnTo>
                <a:lnTo>
                  <a:pt x="254736" y="1048080"/>
                </a:lnTo>
                <a:lnTo>
                  <a:pt x="240258" y="1092466"/>
                </a:lnTo>
                <a:lnTo>
                  <a:pt x="228803" y="1138123"/>
                </a:lnTo>
                <a:lnTo>
                  <a:pt x="220472" y="1184922"/>
                </a:lnTo>
                <a:lnTo>
                  <a:pt x="215392" y="1232750"/>
                </a:lnTo>
                <a:lnTo>
                  <a:pt x="213664" y="1281493"/>
                </a:lnTo>
                <a:lnTo>
                  <a:pt x="215392" y="1330210"/>
                </a:lnTo>
                <a:lnTo>
                  <a:pt x="220472" y="1378026"/>
                </a:lnTo>
                <a:lnTo>
                  <a:pt x="228790" y="1424800"/>
                </a:lnTo>
                <a:lnTo>
                  <a:pt x="240245" y="1470444"/>
                </a:lnTo>
                <a:lnTo>
                  <a:pt x="254698" y="1514817"/>
                </a:lnTo>
                <a:lnTo>
                  <a:pt x="272059" y="1557820"/>
                </a:lnTo>
                <a:lnTo>
                  <a:pt x="292201" y="1599323"/>
                </a:lnTo>
                <a:lnTo>
                  <a:pt x="314998" y="1639227"/>
                </a:lnTo>
                <a:lnTo>
                  <a:pt x="340334" y="1677390"/>
                </a:lnTo>
                <a:lnTo>
                  <a:pt x="368109" y="1713712"/>
                </a:lnTo>
                <a:lnTo>
                  <a:pt x="398195" y="1748078"/>
                </a:lnTo>
                <a:lnTo>
                  <a:pt x="430466" y="1780362"/>
                </a:lnTo>
                <a:lnTo>
                  <a:pt x="464832" y="1810461"/>
                </a:lnTo>
                <a:lnTo>
                  <a:pt x="501154" y="1838236"/>
                </a:lnTo>
                <a:lnTo>
                  <a:pt x="539318" y="1863585"/>
                </a:lnTo>
                <a:lnTo>
                  <a:pt x="579208" y="1886394"/>
                </a:lnTo>
                <a:lnTo>
                  <a:pt x="620725" y="1906536"/>
                </a:lnTo>
                <a:lnTo>
                  <a:pt x="663727" y="1923897"/>
                </a:lnTo>
                <a:lnTo>
                  <a:pt x="708113" y="1938375"/>
                </a:lnTo>
                <a:lnTo>
                  <a:pt x="753770" y="1949831"/>
                </a:lnTo>
                <a:lnTo>
                  <a:pt x="800557" y="1958162"/>
                </a:lnTo>
                <a:lnTo>
                  <a:pt x="848385" y="1963242"/>
                </a:lnTo>
                <a:lnTo>
                  <a:pt x="897128" y="1964956"/>
                </a:lnTo>
                <a:lnTo>
                  <a:pt x="945857" y="1963242"/>
                </a:lnTo>
                <a:lnTo>
                  <a:pt x="993673" y="1958162"/>
                </a:lnTo>
                <a:lnTo>
                  <a:pt x="1040472" y="1949831"/>
                </a:lnTo>
                <a:lnTo>
                  <a:pt x="1086116" y="1938375"/>
                </a:lnTo>
                <a:lnTo>
                  <a:pt x="1130503" y="1923897"/>
                </a:lnTo>
                <a:lnTo>
                  <a:pt x="1173518" y="1906536"/>
                </a:lnTo>
                <a:lnTo>
                  <a:pt x="1215021" y="1886394"/>
                </a:lnTo>
                <a:lnTo>
                  <a:pt x="1254925" y="1863585"/>
                </a:lnTo>
                <a:lnTo>
                  <a:pt x="1293101" y="1838236"/>
                </a:lnTo>
                <a:lnTo>
                  <a:pt x="1329423" y="1810461"/>
                </a:lnTo>
                <a:lnTo>
                  <a:pt x="1363776" y="1780362"/>
                </a:lnTo>
                <a:lnTo>
                  <a:pt x="1396060" y="1748078"/>
                </a:lnTo>
                <a:lnTo>
                  <a:pt x="1426146" y="1713712"/>
                </a:lnTo>
                <a:lnTo>
                  <a:pt x="1453921" y="1677390"/>
                </a:lnTo>
                <a:lnTo>
                  <a:pt x="1479270" y="1639227"/>
                </a:lnTo>
                <a:lnTo>
                  <a:pt x="1502067" y="1599323"/>
                </a:lnTo>
                <a:lnTo>
                  <a:pt x="1522196" y="1557820"/>
                </a:lnTo>
                <a:lnTo>
                  <a:pt x="1539557" y="1514817"/>
                </a:lnTo>
                <a:lnTo>
                  <a:pt x="1554022" y="1470444"/>
                </a:lnTo>
                <a:lnTo>
                  <a:pt x="1565478" y="1424800"/>
                </a:lnTo>
                <a:lnTo>
                  <a:pt x="1573796" y="1378026"/>
                </a:lnTo>
                <a:lnTo>
                  <a:pt x="1578876" y="1330210"/>
                </a:lnTo>
                <a:lnTo>
                  <a:pt x="1580591" y="1281493"/>
                </a:lnTo>
                <a:close/>
              </a:path>
              <a:path w="1790700" h="2171700">
                <a:moveTo>
                  <a:pt x="1790700" y="1193800"/>
                </a:moveTo>
                <a:lnTo>
                  <a:pt x="1780819" y="1117600"/>
                </a:lnTo>
                <a:lnTo>
                  <a:pt x="1770646" y="1066800"/>
                </a:lnTo>
                <a:lnTo>
                  <a:pt x="1757768" y="1016000"/>
                </a:lnTo>
                <a:lnTo>
                  <a:pt x="1742236" y="977900"/>
                </a:lnTo>
                <a:lnTo>
                  <a:pt x="1724177" y="927100"/>
                </a:lnTo>
                <a:lnTo>
                  <a:pt x="1708746" y="888936"/>
                </a:lnTo>
                <a:lnTo>
                  <a:pt x="1708746" y="1270000"/>
                </a:lnTo>
                <a:lnTo>
                  <a:pt x="1707362" y="1320800"/>
                </a:lnTo>
                <a:lnTo>
                  <a:pt x="1703273" y="1371600"/>
                </a:lnTo>
                <a:lnTo>
                  <a:pt x="1696554" y="1409700"/>
                </a:lnTo>
                <a:lnTo>
                  <a:pt x="1687271" y="1460500"/>
                </a:lnTo>
                <a:lnTo>
                  <a:pt x="1675511" y="1511300"/>
                </a:lnTo>
                <a:lnTo>
                  <a:pt x="1661350" y="1549400"/>
                </a:lnTo>
                <a:lnTo>
                  <a:pt x="1644865" y="1587500"/>
                </a:lnTo>
                <a:lnTo>
                  <a:pt x="1626120" y="1625600"/>
                </a:lnTo>
                <a:lnTo>
                  <a:pt x="1605216" y="1676400"/>
                </a:lnTo>
                <a:lnTo>
                  <a:pt x="1582204" y="1714500"/>
                </a:lnTo>
                <a:lnTo>
                  <a:pt x="1557185" y="1752600"/>
                </a:lnTo>
                <a:lnTo>
                  <a:pt x="1530223" y="1778000"/>
                </a:lnTo>
                <a:lnTo>
                  <a:pt x="1501381" y="1816100"/>
                </a:lnTo>
                <a:lnTo>
                  <a:pt x="1470761" y="1854200"/>
                </a:lnTo>
                <a:lnTo>
                  <a:pt x="1438427" y="1879600"/>
                </a:lnTo>
                <a:lnTo>
                  <a:pt x="1404454" y="1905000"/>
                </a:lnTo>
                <a:lnTo>
                  <a:pt x="1368920" y="1930400"/>
                </a:lnTo>
                <a:lnTo>
                  <a:pt x="1331912" y="1955800"/>
                </a:lnTo>
                <a:lnTo>
                  <a:pt x="1293495" y="1981200"/>
                </a:lnTo>
                <a:lnTo>
                  <a:pt x="1253744" y="2006600"/>
                </a:lnTo>
                <a:lnTo>
                  <a:pt x="1212748" y="2019300"/>
                </a:lnTo>
                <a:lnTo>
                  <a:pt x="1170571" y="2044700"/>
                </a:lnTo>
                <a:lnTo>
                  <a:pt x="1083005" y="2070100"/>
                </a:lnTo>
                <a:lnTo>
                  <a:pt x="1037755" y="2070100"/>
                </a:lnTo>
                <a:lnTo>
                  <a:pt x="991654" y="2082800"/>
                </a:lnTo>
                <a:lnTo>
                  <a:pt x="802614" y="2082800"/>
                </a:lnTo>
                <a:lnTo>
                  <a:pt x="756500" y="2070100"/>
                </a:lnTo>
                <a:lnTo>
                  <a:pt x="711263" y="2070100"/>
                </a:lnTo>
                <a:lnTo>
                  <a:pt x="623684" y="2044700"/>
                </a:lnTo>
                <a:lnTo>
                  <a:pt x="581520" y="2019300"/>
                </a:lnTo>
                <a:lnTo>
                  <a:pt x="540512" y="2006600"/>
                </a:lnTo>
                <a:lnTo>
                  <a:pt x="500773" y="1981200"/>
                </a:lnTo>
                <a:lnTo>
                  <a:pt x="462356" y="1955800"/>
                </a:lnTo>
                <a:lnTo>
                  <a:pt x="425335" y="1930400"/>
                </a:lnTo>
                <a:lnTo>
                  <a:pt x="389813" y="1905000"/>
                </a:lnTo>
                <a:lnTo>
                  <a:pt x="355841" y="1879600"/>
                </a:lnTo>
                <a:lnTo>
                  <a:pt x="323507" y="1854200"/>
                </a:lnTo>
                <a:lnTo>
                  <a:pt x="292874" y="1816100"/>
                </a:lnTo>
                <a:lnTo>
                  <a:pt x="264045" y="1778000"/>
                </a:lnTo>
                <a:lnTo>
                  <a:pt x="237070" y="1752600"/>
                </a:lnTo>
                <a:lnTo>
                  <a:pt x="212051" y="1714500"/>
                </a:lnTo>
                <a:lnTo>
                  <a:pt x="189039" y="1676400"/>
                </a:lnTo>
                <a:lnTo>
                  <a:pt x="168135" y="1625600"/>
                </a:lnTo>
                <a:lnTo>
                  <a:pt x="149402" y="1587500"/>
                </a:lnTo>
                <a:lnTo>
                  <a:pt x="132905" y="1549400"/>
                </a:lnTo>
                <a:lnTo>
                  <a:pt x="118745" y="1511300"/>
                </a:lnTo>
                <a:lnTo>
                  <a:pt x="106984" y="1460500"/>
                </a:lnTo>
                <a:lnTo>
                  <a:pt x="97713" y="1409700"/>
                </a:lnTo>
                <a:lnTo>
                  <a:pt x="90982" y="1371600"/>
                </a:lnTo>
                <a:lnTo>
                  <a:pt x="86893" y="1320800"/>
                </a:lnTo>
                <a:lnTo>
                  <a:pt x="85521" y="1270000"/>
                </a:lnTo>
                <a:lnTo>
                  <a:pt x="86893" y="1231900"/>
                </a:lnTo>
                <a:lnTo>
                  <a:pt x="90982" y="1181100"/>
                </a:lnTo>
                <a:lnTo>
                  <a:pt x="97713" y="1130300"/>
                </a:lnTo>
                <a:lnTo>
                  <a:pt x="106984" y="1092200"/>
                </a:lnTo>
                <a:lnTo>
                  <a:pt x="118745" y="1041400"/>
                </a:lnTo>
                <a:lnTo>
                  <a:pt x="132905" y="1003300"/>
                </a:lnTo>
                <a:lnTo>
                  <a:pt x="149402" y="965200"/>
                </a:lnTo>
                <a:lnTo>
                  <a:pt x="168135" y="914400"/>
                </a:lnTo>
                <a:lnTo>
                  <a:pt x="189039" y="876300"/>
                </a:lnTo>
                <a:lnTo>
                  <a:pt x="212051" y="838200"/>
                </a:lnTo>
                <a:lnTo>
                  <a:pt x="237070" y="800100"/>
                </a:lnTo>
                <a:lnTo>
                  <a:pt x="264045" y="762000"/>
                </a:lnTo>
                <a:lnTo>
                  <a:pt x="292874" y="736600"/>
                </a:lnTo>
                <a:lnTo>
                  <a:pt x="323507" y="698500"/>
                </a:lnTo>
                <a:lnTo>
                  <a:pt x="355841" y="673100"/>
                </a:lnTo>
                <a:lnTo>
                  <a:pt x="389813" y="647700"/>
                </a:lnTo>
                <a:lnTo>
                  <a:pt x="425335" y="609600"/>
                </a:lnTo>
                <a:lnTo>
                  <a:pt x="462356" y="584200"/>
                </a:lnTo>
                <a:lnTo>
                  <a:pt x="500773" y="571500"/>
                </a:lnTo>
                <a:lnTo>
                  <a:pt x="540512" y="546100"/>
                </a:lnTo>
                <a:lnTo>
                  <a:pt x="581520" y="533400"/>
                </a:lnTo>
                <a:lnTo>
                  <a:pt x="623684" y="508000"/>
                </a:lnTo>
                <a:lnTo>
                  <a:pt x="756500" y="469900"/>
                </a:lnTo>
                <a:lnTo>
                  <a:pt x="849515" y="469900"/>
                </a:lnTo>
                <a:lnTo>
                  <a:pt x="897128" y="457200"/>
                </a:lnTo>
                <a:lnTo>
                  <a:pt x="944753" y="469900"/>
                </a:lnTo>
                <a:lnTo>
                  <a:pt x="1037755" y="469900"/>
                </a:lnTo>
                <a:lnTo>
                  <a:pt x="1170571" y="508000"/>
                </a:lnTo>
                <a:lnTo>
                  <a:pt x="1212748" y="533400"/>
                </a:lnTo>
                <a:lnTo>
                  <a:pt x="1253744" y="546100"/>
                </a:lnTo>
                <a:lnTo>
                  <a:pt x="1293495" y="571500"/>
                </a:lnTo>
                <a:lnTo>
                  <a:pt x="1331912" y="584200"/>
                </a:lnTo>
                <a:lnTo>
                  <a:pt x="1368920" y="609600"/>
                </a:lnTo>
                <a:lnTo>
                  <a:pt x="1404454" y="647700"/>
                </a:lnTo>
                <a:lnTo>
                  <a:pt x="1438427" y="673100"/>
                </a:lnTo>
                <a:lnTo>
                  <a:pt x="1470761" y="698500"/>
                </a:lnTo>
                <a:lnTo>
                  <a:pt x="1501381" y="736600"/>
                </a:lnTo>
                <a:lnTo>
                  <a:pt x="1530223" y="762000"/>
                </a:lnTo>
                <a:lnTo>
                  <a:pt x="1557185" y="800100"/>
                </a:lnTo>
                <a:lnTo>
                  <a:pt x="1582204" y="838200"/>
                </a:lnTo>
                <a:lnTo>
                  <a:pt x="1605216" y="876300"/>
                </a:lnTo>
                <a:lnTo>
                  <a:pt x="1626120" y="914400"/>
                </a:lnTo>
                <a:lnTo>
                  <a:pt x="1644865" y="965200"/>
                </a:lnTo>
                <a:lnTo>
                  <a:pt x="1661350" y="1003300"/>
                </a:lnTo>
                <a:lnTo>
                  <a:pt x="1675511" y="1041400"/>
                </a:lnTo>
                <a:lnTo>
                  <a:pt x="1687271" y="1092200"/>
                </a:lnTo>
                <a:lnTo>
                  <a:pt x="1696554" y="1130300"/>
                </a:lnTo>
                <a:lnTo>
                  <a:pt x="1703273" y="1181100"/>
                </a:lnTo>
                <a:lnTo>
                  <a:pt x="1707362" y="1231900"/>
                </a:lnTo>
                <a:lnTo>
                  <a:pt x="1708746" y="1270000"/>
                </a:lnTo>
                <a:lnTo>
                  <a:pt x="1708746" y="888936"/>
                </a:lnTo>
                <a:lnTo>
                  <a:pt x="1703641" y="876300"/>
                </a:lnTo>
                <a:lnTo>
                  <a:pt x="1680718" y="838200"/>
                </a:lnTo>
                <a:lnTo>
                  <a:pt x="1655495" y="800100"/>
                </a:lnTo>
                <a:lnTo>
                  <a:pt x="1628063" y="762000"/>
                </a:lnTo>
                <a:lnTo>
                  <a:pt x="1652270" y="736600"/>
                </a:lnTo>
                <a:lnTo>
                  <a:pt x="1680248" y="698500"/>
                </a:lnTo>
                <a:lnTo>
                  <a:pt x="1683740" y="685800"/>
                </a:lnTo>
                <a:lnTo>
                  <a:pt x="1694230" y="647700"/>
                </a:lnTo>
                <a:lnTo>
                  <a:pt x="1694230" y="596900"/>
                </a:lnTo>
                <a:lnTo>
                  <a:pt x="1680235" y="558800"/>
                </a:lnTo>
                <a:lnTo>
                  <a:pt x="1670913" y="546100"/>
                </a:lnTo>
                <a:lnTo>
                  <a:pt x="1652257" y="520700"/>
                </a:lnTo>
                <a:lnTo>
                  <a:pt x="1613484" y="495300"/>
                </a:lnTo>
                <a:lnTo>
                  <a:pt x="1610588" y="494474"/>
                </a:lnTo>
                <a:lnTo>
                  <a:pt x="1610588" y="622300"/>
                </a:lnTo>
                <a:lnTo>
                  <a:pt x="1605902" y="647700"/>
                </a:lnTo>
                <a:lnTo>
                  <a:pt x="1591856" y="673100"/>
                </a:lnTo>
                <a:lnTo>
                  <a:pt x="1574850" y="685800"/>
                </a:lnTo>
                <a:lnTo>
                  <a:pt x="1553400" y="660400"/>
                </a:lnTo>
                <a:lnTo>
                  <a:pt x="1531137" y="635000"/>
                </a:lnTo>
                <a:lnTo>
                  <a:pt x="1508074" y="622300"/>
                </a:lnTo>
                <a:lnTo>
                  <a:pt x="1484223" y="596900"/>
                </a:lnTo>
                <a:lnTo>
                  <a:pt x="1501228" y="584200"/>
                </a:lnTo>
                <a:lnTo>
                  <a:pt x="1522425" y="571500"/>
                </a:lnTo>
                <a:lnTo>
                  <a:pt x="1546542" y="558800"/>
                </a:lnTo>
                <a:lnTo>
                  <a:pt x="1570659" y="571500"/>
                </a:lnTo>
                <a:lnTo>
                  <a:pt x="1591843" y="584200"/>
                </a:lnTo>
                <a:lnTo>
                  <a:pt x="1605902" y="596900"/>
                </a:lnTo>
                <a:lnTo>
                  <a:pt x="1610588" y="622300"/>
                </a:lnTo>
                <a:lnTo>
                  <a:pt x="1610588" y="494474"/>
                </a:lnTo>
                <a:lnTo>
                  <a:pt x="1569453" y="482600"/>
                </a:lnTo>
                <a:lnTo>
                  <a:pt x="1523657" y="482600"/>
                </a:lnTo>
                <a:lnTo>
                  <a:pt x="1479613" y="495300"/>
                </a:lnTo>
                <a:lnTo>
                  <a:pt x="1440827" y="520700"/>
                </a:lnTo>
                <a:lnTo>
                  <a:pt x="1416608" y="546100"/>
                </a:lnTo>
                <a:lnTo>
                  <a:pt x="1375041" y="520700"/>
                </a:lnTo>
                <a:lnTo>
                  <a:pt x="1331874" y="495300"/>
                </a:lnTo>
                <a:lnTo>
                  <a:pt x="1287208" y="469900"/>
                </a:lnTo>
                <a:lnTo>
                  <a:pt x="1264158" y="457200"/>
                </a:lnTo>
                <a:lnTo>
                  <a:pt x="1241120" y="444500"/>
                </a:lnTo>
                <a:lnTo>
                  <a:pt x="1145057" y="419100"/>
                </a:lnTo>
                <a:lnTo>
                  <a:pt x="992568" y="381000"/>
                </a:lnTo>
                <a:lnTo>
                  <a:pt x="939850" y="381000"/>
                </a:lnTo>
                <a:lnTo>
                  <a:pt x="939850" y="254000"/>
                </a:lnTo>
                <a:lnTo>
                  <a:pt x="1025283" y="254000"/>
                </a:lnTo>
                <a:lnTo>
                  <a:pt x="1075118" y="241300"/>
                </a:lnTo>
                <a:lnTo>
                  <a:pt x="1115847" y="215900"/>
                </a:lnTo>
                <a:lnTo>
                  <a:pt x="1143342" y="177800"/>
                </a:lnTo>
                <a:lnTo>
                  <a:pt x="1145870" y="165100"/>
                </a:lnTo>
                <a:lnTo>
                  <a:pt x="1153426" y="127000"/>
                </a:lnTo>
                <a:lnTo>
                  <a:pt x="1143342" y="76200"/>
                </a:lnTo>
                <a:lnTo>
                  <a:pt x="1115847" y="25400"/>
                </a:lnTo>
                <a:lnTo>
                  <a:pt x="1075118" y="0"/>
                </a:lnTo>
                <a:lnTo>
                  <a:pt x="1067993" y="0"/>
                </a:lnTo>
                <a:lnTo>
                  <a:pt x="1067993" y="127000"/>
                </a:lnTo>
                <a:lnTo>
                  <a:pt x="1064641" y="139700"/>
                </a:lnTo>
                <a:lnTo>
                  <a:pt x="1055471" y="152400"/>
                </a:lnTo>
                <a:lnTo>
                  <a:pt x="1041895" y="165100"/>
                </a:lnTo>
                <a:lnTo>
                  <a:pt x="752373" y="165100"/>
                </a:lnTo>
                <a:lnTo>
                  <a:pt x="738784" y="152400"/>
                </a:lnTo>
                <a:lnTo>
                  <a:pt x="729627" y="139700"/>
                </a:lnTo>
                <a:lnTo>
                  <a:pt x="726262" y="127000"/>
                </a:lnTo>
                <a:lnTo>
                  <a:pt x="729627" y="101600"/>
                </a:lnTo>
                <a:lnTo>
                  <a:pt x="738784" y="88900"/>
                </a:lnTo>
                <a:lnTo>
                  <a:pt x="752373" y="76200"/>
                </a:lnTo>
                <a:lnTo>
                  <a:pt x="1041895" y="76200"/>
                </a:lnTo>
                <a:lnTo>
                  <a:pt x="1055471" y="88900"/>
                </a:lnTo>
                <a:lnTo>
                  <a:pt x="1064641" y="101600"/>
                </a:lnTo>
                <a:lnTo>
                  <a:pt x="1067993" y="127000"/>
                </a:lnTo>
                <a:lnTo>
                  <a:pt x="1067993" y="0"/>
                </a:lnTo>
                <a:lnTo>
                  <a:pt x="719150" y="0"/>
                </a:lnTo>
                <a:lnTo>
                  <a:pt x="678408" y="25400"/>
                </a:lnTo>
                <a:lnTo>
                  <a:pt x="650913" y="76200"/>
                </a:lnTo>
                <a:lnTo>
                  <a:pt x="640829" y="127000"/>
                </a:lnTo>
                <a:lnTo>
                  <a:pt x="650913" y="177800"/>
                </a:lnTo>
                <a:lnTo>
                  <a:pt x="678408" y="215900"/>
                </a:lnTo>
                <a:lnTo>
                  <a:pt x="719150" y="241300"/>
                </a:lnTo>
                <a:lnTo>
                  <a:pt x="768985" y="254000"/>
                </a:lnTo>
                <a:lnTo>
                  <a:pt x="854417" y="254000"/>
                </a:lnTo>
                <a:lnTo>
                  <a:pt x="854417" y="381000"/>
                </a:lnTo>
                <a:lnTo>
                  <a:pt x="807250" y="381000"/>
                </a:lnTo>
                <a:lnTo>
                  <a:pt x="760793" y="393700"/>
                </a:lnTo>
                <a:lnTo>
                  <a:pt x="715098" y="393700"/>
                </a:lnTo>
                <a:lnTo>
                  <a:pt x="583209" y="431800"/>
                </a:lnTo>
                <a:lnTo>
                  <a:pt x="541197" y="457200"/>
                </a:lnTo>
                <a:lnTo>
                  <a:pt x="500253" y="469900"/>
                </a:lnTo>
                <a:lnTo>
                  <a:pt x="460463" y="495300"/>
                </a:lnTo>
                <a:lnTo>
                  <a:pt x="421868" y="520700"/>
                </a:lnTo>
                <a:lnTo>
                  <a:pt x="384543" y="533400"/>
                </a:lnTo>
                <a:lnTo>
                  <a:pt x="348551" y="571500"/>
                </a:lnTo>
                <a:lnTo>
                  <a:pt x="313944" y="596900"/>
                </a:lnTo>
                <a:lnTo>
                  <a:pt x="280797" y="622300"/>
                </a:lnTo>
                <a:lnTo>
                  <a:pt x="249174" y="660400"/>
                </a:lnTo>
                <a:lnTo>
                  <a:pt x="219125" y="685800"/>
                </a:lnTo>
                <a:lnTo>
                  <a:pt x="190728" y="723900"/>
                </a:lnTo>
                <a:lnTo>
                  <a:pt x="164045" y="762000"/>
                </a:lnTo>
                <a:lnTo>
                  <a:pt x="139128" y="800100"/>
                </a:lnTo>
                <a:lnTo>
                  <a:pt x="116052" y="838200"/>
                </a:lnTo>
                <a:lnTo>
                  <a:pt x="94869" y="876300"/>
                </a:lnTo>
                <a:lnTo>
                  <a:pt x="75653" y="914400"/>
                </a:lnTo>
                <a:lnTo>
                  <a:pt x="58458" y="952500"/>
                </a:lnTo>
                <a:lnTo>
                  <a:pt x="43345" y="1003300"/>
                </a:lnTo>
                <a:lnTo>
                  <a:pt x="30391" y="1041400"/>
                </a:lnTo>
                <a:lnTo>
                  <a:pt x="19646" y="1092200"/>
                </a:lnTo>
                <a:lnTo>
                  <a:pt x="11188" y="1130300"/>
                </a:lnTo>
                <a:lnTo>
                  <a:pt x="5054" y="1181100"/>
                </a:lnTo>
                <a:lnTo>
                  <a:pt x="1333" y="1231900"/>
                </a:lnTo>
                <a:lnTo>
                  <a:pt x="0" y="1270000"/>
                </a:lnTo>
                <a:lnTo>
                  <a:pt x="1333" y="1320800"/>
                </a:lnTo>
                <a:lnTo>
                  <a:pt x="5029" y="1371600"/>
                </a:lnTo>
                <a:lnTo>
                  <a:pt x="11112" y="1409700"/>
                </a:lnTo>
                <a:lnTo>
                  <a:pt x="19519" y="1460500"/>
                </a:lnTo>
                <a:lnTo>
                  <a:pt x="30187" y="1511300"/>
                </a:lnTo>
                <a:lnTo>
                  <a:pt x="43065" y="1549400"/>
                </a:lnTo>
                <a:lnTo>
                  <a:pt x="58064" y="1587500"/>
                </a:lnTo>
                <a:lnTo>
                  <a:pt x="75158" y="1638300"/>
                </a:lnTo>
                <a:lnTo>
                  <a:pt x="94246" y="1676400"/>
                </a:lnTo>
                <a:lnTo>
                  <a:pt x="115290" y="1714500"/>
                </a:lnTo>
                <a:lnTo>
                  <a:pt x="138226" y="1752600"/>
                </a:lnTo>
                <a:lnTo>
                  <a:pt x="162991" y="1790700"/>
                </a:lnTo>
                <a:lnTo>
                  <a:pt x="189509" y="1828800"/>
                </a:lnTo>
                <a:lnTo>
                  <a:pt x="217728" y="1854200"/>
                </a:lnTo>
                <a:lnTo>
                  <a:pt x="247599" y="1892300"/>
                </a:lnTo>
                <a:lnTo>
                  <a:pt x="279031" y="1930400"/>
                </a:lnTo>
                <a:lnTo>
                  <a:pt x="311975" y="1955800"/>
                </a:lnTo>
                <a:lnTo>
                  <a:pt x="346379" y="1981200"/>
                </a:lnTo>
                <a:lnTo>
                  <a:pt x="382168" y="2006600"/>
                </a:lnTo>
                <a:lnTo>
                  <a:pt x="419277" y="2032000"/>
                </a:lnTo>
                <a:lnTo>
                  <a:pt x="457657" y="2057400"/>
                </a:lnTo>
                <a:lnTo>
                  <a:pt x="497230" y="2082800"/>
                </a:lnTo>
                <a:lnTo>
                  <a:pt x="579729" y="2108200"/>
                </a:lnTo>
                <a:lnTo>
                  <a:pt x="622541" y="2133600"/>
                </a:lnTo>
                <a:lnTo>
                  <a:pt x="710933" y="2159000"/>
                </a:lnTo>
                <a:lnTo>
                  <a:pt x="756399" y="2159000"/>
                </a:lnTo>
                <a:lnTo>
                  <a:pt x="802627" y="2171700"/>
                </a:lnTo>
                <a:lnTo>
                  <a:pt x="991628" y="2171700"/>
                </a:lnTo>
                <a:lnTo>
                  <a:pt x="1037856" y="2159000"/>
                </a:lnTo>
                <a:lnTo>
                  <a:pt x="1083322" y="2159000"/>
                </a:lnTo>
                <a:lnTo>
                  <a:pt x="1171727" y="2133600"/>
                </a:lnTo>
                <a:lnTo>
                  <a:pt x="1214526" y="2108200"/>
                </a:lnTo>
                <a:lnTo>
                  <a:pt x="1297025" y="2082800"/>
                </a:lnTo>
                <a:lnTo>
                  <a:pt x="1336611" y="2057400"/>
                </a:lnTo>
                <a:lnTo>
                  <a:pt x="1374978" y="2032000"/>
                </a:lnTo>
                <a:lnTo>
                  <a:pt x="1412100" y="2006600"/>
                </a:lnTo>
                <a:lnTo>
                  <a:pt x="1447876" y="1981200"/>
                </a:lnTo>
                <a:lnTo>
                  <a:pt x="1482280" y="1955800"/>
                </a:lnTo>
                <a:lnTo>
                  <a:pt x="1515224" y="1930400"/>
                </a:lnTo>
                <a:lnTo>
                  <a:pt x="1546669" y="1892300"/>
                </a:lnTo>
                <a:lnTo>
                  <a:pt x="1576527" y="1854200"/>
                </a:lnTo>
                <a:lnTo>
                  <a:pt x="1604746" y="1828800"/>
                </a:lnTo>
                <a:lnTo>
                  <a:pt x="1631276" y="1790700"/>
                </a:lnTo>
                <a:lnTo>
                  <a:pt x="1656029" y="1752600"/>
                </a:lnTo>
                <a:lnTo>
                  <a:pt x="1678965" y="1714500"/>
                </a:lnTo>
                <a:lnTo>
                  <a:pt x="1700009" y="1676400"/>
                </a:lnTo>
                <a:lnTo>
                  <a:pt x="1719110" y="1638300"/>
                </a:lnTo>
                <a:lnTo>
                  <a:pt x="1736191" y="1587500"/>
                </a:lnTo>
                <a:lnTo>
                  <a:pt x="1751203" y="1549400"/>
                </a:lnTo>
                <a:lnTo>
                  <a:pt x="1764068" y="1511300"/>
                </a:lnTo>
                <a:lnTo>
                  <a:pt x="1774748" y="1460500"/>
                </a:lnTo>
                <a:lnTo>
                  <a:pt x="1783156" y="1409700"/>
                </a:lnTo>
                <a:lnTo>
                  <a:pt x="1789239" y="1371600"/>
                </a:lnTo>
                <a:lnTo>
                  <a:pt x="1790700" y="1346200"/>
                </a:lnTo>
                <a:lnTo>
                  <a:pt x="1790700" y="1193800"/>
                </a:lnTo>
                <a:close/>
              </a:path>
            </a:pathLst>
          </a:custGeom>
          <a:solidFill>
            <a:srgbClr val="FFBD5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938381" y="3705879"/>
            <a:ext cx="2762249" cy="1981199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4185855" y="737400"/>
            <a:ext cx="963422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484" b="1">
                <a:latin typeface="Tahoma"/>
                <a:cs typeface="Tahoma"/>
              </a:rPr>
              <a:t>Drawbacks</a:t>
            </a:r>
            <a:r>
              <a:rPr dirty="0" sz="7200" spc="-670" b="1">
                <a:latin typeface="Tahoma"/>
                <a:cs typeface="Tahoma"/>
              </a:rPr>
              <a:t> </a:t>
            </a:r>
            <a:r>
              <a:rPr dirty="0" sz="7200" spc="-565" b="1">
                <a:latin typeface="Tahoma"/>
                <a:cs typeface="Tahoma"/>
              </a:rPr>
              <a:t>&amp;</a:t>
            </a:r>
            <a:r>
              <a:rPr dirty="0" sz="7200" spc="-670" b="1">
                <a:latin typeface="Tahoma"/>
                <a:cs typeface="Tahoma"/>
              </a:rPr>
              <a:t> </a:t>
            </a:r>
            <a:r>
              <a:rPr dirty="0" sz="7200" spc="-290" b="1">
                <a:latin typeface="Tahoma"/>
                <a:cs typeface="Tahoma"/>
              </a:rPr>
              <a:t>Tradeoffs</a:t>
            </a:r>
            <a:endParaRPr sz="7200">
              <a:latin typeface="Tahoma"/>
              <a:cs typeface="Tahoma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16394867" y="8931950"/>
            <a:ext cx="972819" cy="384175"/>
          </a:xfrm>
          <a:custGeom>
            <a:avLst/>
            <a:gdLst/>
            <a:ahLst/>
            <a:cxnLst/>
            <a:rect l="l" t="t" r="r" b="b"/>
            <a:pathLst>
              <a:path w="972819" h="384175">
                <a:moveTo>
                  <a:pt x="780232" y="384124"/>
                </a:moveTo>
                <a:lnTo>
                  <a:pt x="192061" y="384124"/>
                </a:lnTo>
                <a:lnTo>
                  <a:pt x="148023" y="379051"/>
                </a:lnTo>
                <a:lnTo>
                  <a:pt x="107597" y="364602"/>
                </a:lnTo>
                <a:lnTo>
                  <a:pt x="71936" y="341930"/>
                </a:lnTo>
                <a:lnTo>
                  <a:pt x="42193" y="312187"/>
                </a:lnTo>
                <a:lnTo>
                  <a:pt x="19521" y="276526"/>
                </a:lnTo>
                <a:lnTo>
                  <a:pt x="5072" y="236100"/>
                </a:lnTo>
                <a:lnTo>
                  <a:pt x="0" y="192062"/>
                </a:lnTo>
                <a:lnTo>
                  <a:pt x="5072" y="148024"/>
                </a:lnTo>
                <a:lnTo>
                  <a:pt x="19521" y="107598"/>
                </a:lnTo>
                <a:lnTo>
                  <a:pt x="42193" y="71937"/>
                </a:lnTo>
                <a:lnTo>
                  <a:pt x="71936" y="42193"/>
                </a:lnTo>
                <a:lnTo>
                  <a:pt x="107597" y="19521"/>
                </a:lnTo>
                <a:lnTo>
                  <a:pt x="148023" y="5072"/>
                </a:lnTo>
                <a:lnTo>
                  <a:pt x="192061" y="0"/>
                </a:lnTo>
                <a:lnTo>
                  <a:pt x="780232" y="0"/>
                </a:lnTo>
                <a:lnTo>
                  <a:pt x="824270" y="5072"/>
                </a:lnTo>
                <a:lnTo>
                  <a:pt x="864695" y="19521"/>
                </a:lnTo>
                <a:lnTo>
                  <a:pt x="900356" y="42193"/>
                </a:lnTo>
                <a:lnTo>
                  <a:pt x="930100" y="71937"/>
                </a:lnTo>
                <a:lnTo>
                  <a:pt x="952772" y="107598"/>
                </a:lnTo>
                <a:lnTo>
                  <a:pt x="967222" y="148024"/>
                </a:lnTo>
                <a:lnTo>
                  <a:pt x="972294" y="192062"/>
                </a:lnTo>
                <a:lnTo>
                  <a:pt x="967222" y="236100"/>
                </a:lnTo>
                <a:lnTo>
                  <a:pt x="952772" y="276526"/>
                </a:lnTo>
                <a:lnTo>
                  <a:pt x="930100" y="312187"/>
                </a:lnTo>
                <a:lnTo>
                  <a:pt x="900356" y="341930"/>
                </a:lnTo>
                <a:lnTo>
                  <a:pt x="864695" y="364602"/>
                </a:lnTo>
                <a:lnTo>
                  <a:pt x="824270" y="379051"/>
                </a:lnTo>
                <a:lnTo>
                  <a:pt x="780232" y="384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16490981" y="8973200"/>
            <a:ext cx="781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Page</a:t>
            </a:r>
            <a:r>
              <a:rPr dirty="0" sz="1800" spc="-1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13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0"/>
              <a:t>L2</a:t>
            </a:r>
          </a:p>
        </p:txBody>
      </p:sp>
      <p:sp>
        <p:nvSpPr>
          <p:cNvPr id="22" name="object 22" descr=""/>
          <p:cNvSpPr txBox="1"/>
          <p:nvPr/>
        </p:nvSpPr>
        <p:spPr>
          <a:xfrm>
            <a:off x="7323277" y="3137824"/>
            <a:ext cx="3641725" cy="5192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10"/>
              </a:spcBef>
            </a:pPr>
            <a:endParaRPr sz="2750">
              <a:latin typeface="Times New Roman"/>
              <a:cs typeface="Times New Roman"/>
            </a:endParaRPr>
          </a:p>
          <a:p>
            <a:pPr marL="1381760" marR="229235" indent="-991235">
              <a:lnSpc>
                <a:spcPct val="115900"/>
              </a:lnSpc>
              <a:spcBef>
                <a:spcPts val="5"/>
              </a:spcBef>
            </a:pPr>
            <a:r>
              <a:rPr dirty="0" sz="2750" spc="-155" b="1">
                <a:latin typeface="Tahoma"/>
                <a:cs typeface="Tahoma"/>
              </a:rPr>
              <a:t>Risk</a:t>
            </a:r>
            <a:r>
              <a:rPr dirty="0" sz="2750" spc="-180" b="1">
                <a:latin typeface="Tahoma"/>
                <a:cs typeface="Tahoma"/>
              </a:rPr>
              <a:t> </a:t>
            </a:r>
            <a:r>
              <a:rPr dirty="0" sz="2750" spc="-70" b="1">
                <a:latin typeface="Tahoma"/>
                <a:cs typeface="Tahoma"/>
              </a:rPr>
              <a:t>of</a:t>
            </a:r>
            <a:r>
              <a:rPr dirty="0" sz="2750" spc="-180" b="1">
                <a:latin typeface="Tahoma"/>
                <a:cs typeface="Tahoma"/>
              </a:rPr>
              <a:t> </a:t>
            </a:r>
            <a:r>
              <a:rPr dirty="0" sz="2750" spc="-130" b="1">
                <a:latin typeface="Tahoma"/>
                <a:cs typeface="Tahoma"/>
              </a:rPr>
              <a:t>Short-</a:t>
            </a:r>
            <a:r>
              <a:rPr dirty="0" sz="2750" spc="-135" b="1">
                <a:latin typeface="Tahoma"/>
                <a:cs typeface="Tahoma"/>
              </a:rPr>
              <a:t>Term </a:t>
            </a:r>
            <a:r>
              <a:rPr dirty="0" sz="2750" spc="-10" b="1">
                <a:latin typeface="Tahoma"/>
                <a:cs typeface="Tahoma"/>
              </a:rPr>
              <a:t>Focus</a:t>
            </a:r>
            <a:endParaRPr sz="275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224994" y="3137824"/>
            <a:ext cx="3641725" cy="5192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00">
              <a:latin typeface="Times New Roman"/>
              <a:cs typeface="Times New Roman"/>
            </a:endParaRPr>
          </a:p>
          <a:p>
            <a:pPr marL="605155">
              <a:lnSpc>
                <a:spcPct val="100000"/>
              </a:lnSpc>
              <a:spcBef>
                <a:spcPts val="5"/>
              </a:spcBef>
            </a:pPr>
            <a:r>
              <a:rPr dirty="0" sz="2900" spc="-235" b="1">
                <a:latin typeface="Tahoma"/>
                <a:cs typeface="Tahoma"/>
              </a:rPr>
              <a:t>Data</a:t>
            </a:r>
            <a:r>
              <a:rPr dirty="0" sz="2900" spc="-225" b="1">
                <a:latin typeface="Tahoma"/>
                <a:cs typeface="Tahoma"/>
              </a:rPr>
              <a:t> </a:t>
            </a:r>
            <a:r>
              <a:rPr dirty="0" sz="2900" spc="-80" b="1">
                <a:latin typeface="Tahoma"/>
                <a:cs typeface="Tahoma"/>
              </a:rPr>
              <a:t>Overload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3466368" y="3137824"/>
            <a:ext cx="3641725" cy="5192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60"/>
              </a:spcBef>
            </a:pPr>
            <a:endParaRPr sz="2700">
              <a:latin typeface="Times New Roman"/>
              <a:cs typeface="Times New Roman"/>
            </a:endParaRPr>
          </a:p>
          <a:p>
            <a:pPr marL="581660" marR="594360" indent="171450">
              <a:lnSpc>
                <a:spcPct val="115700"/>
              </a:lnSpc>
            </a:pPr>
            <a:r>
              <a:rPr dirty="0" sz="2700" spc="-160" b="1">
                <a:latin typeface="Tahoma"/>
                <a:cs typeface="Tahoma"/>
              </a:rPr>
              <a:t>Complexity</a:t>
            </a:r>
            <a:r>
              <a:rPr dirty="0" sz="2700" spc="-140" b="1">
                <a:latin typeface="Tahoma"/>
                <a:cs typeface="Tahoma"/>
              </a:rPr>
              <a:t> </a:t>
            </a:r>
            <a:r>
              <a:rPr dirty="0" sz="2700" spc="-25" b="1">
                <a:latin typeface="Tahoma"/>
                <a:cs typeface="Tahoma"/>
              </a:rPr>
              <a:t>in </a:t>
            </a:r>
            <a:r>
              <a:rPr dirty="0" sz="2700" spc="-195" b="1">
                <a:latin typeface="Tahoma"/>
                <a:cs typeface="Tahoma"/>
              </a:rPr>
              <a:t>Implementation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685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0" y="9958699"/>
            <a:ext cx="18288000" cy="328295"/>
          </a:xfrm>
          <a:custGeom>
            <a:avLst/>
            <a:gdLst/>
            <a:ahLst/>
            <a:cxnLst/>
            <a:rect l="l" t="t" r="r" b="b"/>
            <a:pathLst>
              <a:path w="18288000" h="328295">
                <a:moveTo>
                  <a:pt x="18287999" y="328290"/>
                </a:moveTo>
                <a:lnTo>
                  <a:pt x="0" y="328290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3282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039358" y="1028699"/>
            <a:ext cx="1664970" cy="276860"/>
          </a:xfrm>
          <a:custGeom>
            <a:avLst/>
            <a:gdLst/>
            <a:ahLst/>
            <a:cxnLst/>
            <a:rect l="l" t="t" r="r" b="b"/>
            <a:pathLst>
              <a:path w="1664970" h="276859">
                <a:moveTo>
                  <a:pt x="139489" y="276248"/>
                </a:moveTo>
                <a:lnTo>
                  <a:pt x="95447" y="269194"/>
                </a:lnTo>
                <a:lnTo>
                  <a:pt x="57162" y="249562"/>
                </a:lnTo>
                <a:lnTo>
                  <a:pt x="26949" y="219645"/>
                </a:lnTo>
                <a:lnTo>
                  <a:pt x="7123" y="181735"/>
                </a:lnTo>
                <a:lnTo>
                  <a:pt x="0" y="138125"/>
                </a:lnTo>
                <a:lnTo>
                  <a:pt x="7123" y="94514"/>
                </a:lnTo>
                <a:lnTo>
                  <a:pt x="26949" y="56603"/>
                </a:lnTo>
                <a:lnTo>
                  <a:pt x="57162" y="26685"/>
                </a:lnTo>
                <a:lnTo>
                  <a:pt x="95447" y="7053"/>
                </a:lnTo>
                <a:lnTo>
                  <a:pt x="139489" y="0"/>
                </a:lnTo>
                <a:lnTo>
                  <a:pt x="183530" y="7053"/>
                </a:lnTo>
                <a:lnTo>
                  <a:pt x="221815" y="26685"/>
                </a:lnTo>
                <a:lnTo>
                  <a:pt x="246547" y="51177"/>
                </a:lnTo>
                <a:lnTo>
                  <a:pt x="139489" y="51177"/>
                </a:lnTo>
                <a:lnTo>
                  <a:pt x="105343" y="58020"/>
                </a:lnTo>
                <a:lnTo>
                  <a:pt x="77429" y="76671"/>
                </a:lnTo>
                <a:lnTo>
                  <a:pt x="58593" y="104312"/>
                </a:lnTo>
                <a:lnTo>
                  <a:pt x="51682" y="138125"/>
                </a:lnTo>
                <a:lnTo>
                  <a:pt x="58593" y="171937"/>
                </a:lnTo>
                <a:lnTo>
                  <a:pt x="77429" y="199577"/>
                </a:lnTo>
                <a:lnTo>
                  <a:pt x="105343" y="218227"/>
                </a:lnTo>
                <a:lnTo>
                  <a:pt x="139489" y="225070"/>
                </a:lnTo>
                <a:lnTo>
                  <a:pt x="246548" y="225070"/>
                </a:lnTo>
                <a:lnTo>
                  <a:pt x="221814" y="249562"/>
                </a:lnTo>
                <a:lnTo>
                  <a:pt x="183530" y="269194"/>
                </a:lnTo>
                <a:lnTo>
                  <a:pt x="139489" y="276248"/>
                </a:lnTo>
                <a:close/>
              </a:path>
              <a:path w="1664970" h="276859">
                <a:moveTo>
                  <a:pt x="246548" y="225070"/>
                </a:moveTo>
                <a:lnTo>
                  <a:pt x="139489" y="225070"/>
                </a:lnTo>
                <a:lnTo>
                  <a:pt x="173633" y="218227"/>
                </a:lnTo>
                <a:lnTo>
                  <a:pt x="201546" y="199577"/>
                </a:lnTo>
                <a:lnTo>
                  <a:pt x="220381" y="171937"/>
                </a:lnTo>
                <a:lnTo>
                  <a:pt x="227292" y="138125"/>
                </a:lnTo>
                <a:lnTo>
                  <a:pt x="220381" y="104312"/>
                </a:lnTo>
                <a:lnTo>
                  <a:pt x="201546" y="76671"/>
                </a:lnTo>
                <a:lnTo>
                  <a:pt x="173633" y="58020"/>
                </a:lnTo>
                <a:lnTo>
                  <a:pt x="139489" y="51177"/>
                </a:lnTo>
                <a:lnTo>
                  <a:pt x="246547" y="51177"/>
                </a:lnTo>
                <a:lnTo>
                  <a:pt x="252027" y="56603"/>
                </a:lnTo>
                <a:lnTo>
                  <a:pt x="271851" y="94514"/>
                </a:lnTo>
                <a:lnTo>
                  <a:pt x="278974" y="138125"/>
                </a:lnTo>
                <a:lnTo>
                  <a:pt x="271851" y="181735"/>
                </a:lnTo>
                <a:lnTo>
                  <a:pt x="252026" y="219645"/>
                </a:lnTo>
                <a:lnTo>
                  <a:pt x="246548" y="225070"/>
                </a:lnTo>
                <a:close/>
              </a:path>
              <a:path w="1664970" h="276859">
                <a:moveTo>
                  <a:pt x="601330" y="276248"/>
                </a:moveTo>
                <a:lnTo>
                  <a:pt x="557288" y="269194"/>
                </a:lnTo>
                <a:lnTo>
                  <a:pt x="519003" y="249562"/>
                </a:lnTo>
                <a:lnTo>
                  <a:pt x="488790" y="219645"/>
                </a:lnTo>
                <a:lnTo>
                  <a:pt x="468965" y="181735"/>
                </a:lnTo>
                <a:lnTo>
                  <a:pt x="461842" y="138125"/>
                </a:lnTo>
                <a:lnTo>
                  <a:pt x="468965" y="94514"/>
                </a:lnTo>
                <a:lnTo>
                  <a:pt x="488790" y="56603"/>
                </a:lnTo>
                <a:lnTo>
                  <a:pt x="519003" y="26685"/>
                </a:lnTo>
                <a:lnTo>
                  <a:pt x="557288" y="7053"/>
                </a:lnTo>
                <a:lnTo>
                  <a:pt x="601330" y="0"/>
                </a:lnTo>
                <a:lnTo>
                  <a:pt x="645371" y="7053"/>
                </a:lnTo>
                <a:lnTo>
                  <a:pt x="683656" y="26685"/>
                </a:lnTo>
                <a:lnTo>
                  <a:pt x="708389" y="51177"/>
                </a:lnTo>
                <a:lnTo>
                  <a:pt x="601330" y="51177"/>
                </a:lnTo>
                <a:lnTo>
                  <a:pt x="567185" y="58020"/>
                </a:lnTo>
                <a:lnTo>
                  <a:pt x="539271" y="76671"/>
                </a:lnTo>
                <a:lnTo>
                  <a:pt x="520436" y="104312"/>
                </a:lnTo>
                <a:lnTo>
                  <a:pt x="513526" y="138125"/>
                </a:lnTo>
                <a:lnTo>
                  <a:pt x="520436" y="171937"/>
                </a:lnTo>
                <a:lnTo>
                  <a:pt x="539271" y="199577"/>
                </a:lnTo>
                <a:lnTo>
                  <a:pt x="567184" y="218227"/>
                </a:lnTo>
                <a:lnTo>
                  <a:pt x="601330" y="225070"/>
                </a:lnTo>
                <a:lnTo>
                  <a:pt x="708390" y="225070"/>
                </a:lnTo>
                <a:lnTo>
                  <a:pt x="683656" y="249562"/>
                </a:lnTo>
                <a:lnTo>
                  <a:pt x="645371" y="269194"/>
                </a:lnTo>
                <a:lnTo>
                  <a:pt x="601330" y="276248"/>
                </a:lnTo>
                <a:close/>
              </a:path>
              <a:path w="1664970" h="276859">
                <a:moveTo>
                  <a:pt x="708390" y="225070"/>
                </a:moveTo>
                <a:lnTo>
                  <a:pt x="601330" y="225070"/>
                </a:lnTo>
                <a:lnTo>
                  <a:pt x="635476" y="218227"/>
                </a:lnTo>
                <a:lnTo>
                  <a:pt x="663389" y="199577"/>
                </a:lnTo>
                <a:lnTo>
                  <a:pt x="682224" y="171937"/>
                </a:lnTo>
                <a:lnTo>
                  <a:pt x="689135" y="138125"/>
                </a:lnTo>
                <a:lnTo>
                  <a:pt x="682224" y="104312"/>
                </a:lnTo>
                <a:lnTo>
                  <a:pt x="663389" y="76671"/>
                </a:lnTo>
                <a:lnTo>
                  <a:pt x="635476" y="58020"/>
                </a:lnTo>
                <a:lnTo>
                  <a:pt x="601330" y="51177"/>
                </a:lnTo>
                <a:lnTo>
                  <a:pt x="708389" y="51177"/>
                </a:lnTo>
                <a:lnTo>
                  <a:pt x="713869" y="56603"/>
                </a:lnTo>
                <a:lnTo>
                  <a:pt x="733696" y="94514"/>
                </a:lnTo>
                <a:lnTo>
                  <a:pt x="740819" y="138125"/>
                </a:lnTo>
                <a:lnTo>
                  <a:pt x="733696" y="181735"/>
                </a:lnTo>
                <a:lnTo>
                  <a:pt x="713869" y="219645"/>
                </a:lnTo>
                <a:lnTo>
                  <a:pt x="708390" y="225070"/>
                </a:lnTo>
                <a:close/>
              </a:path>
              <a:path w="1664970" h="276859">
                <a:moveTo>
                  <a:pt x="1063172" y="276248"/>
                </a:moveTo>
                <a:lnTo>
                  <a:pt x="1019131" y="269194"/>
                </a:lnTo>
                <a:lnTo>
                  <a:pt x="980846" y="249562"/>
                </a:lnTo>
                <a:lnTo>
                  <a:pt x="950635" y="219645"/>
                </a:lnTo>
                <a:lnTo>
                  <a:pt x="930810" y="181735"/>
                </a:lnTo>
                <a:lnTo>
                  <a:pt x="923688" y="138125"/>
                </a:lnTo>
                <a:lnTo>
                  <a:pt x="930810" y="94514"/>
                </a:lnTo>
                <a:lnTo>
                  <a:pt x="950635" y="56603"/>
                </a:lnTo>
                <a:lnTo>
                  <a:pt x="980846" y="26685"/>
                </a:lnTo>
                <a:lnTo>
                  <a:pt x="1019131" y="7053"/>
                </a:lnTo>
                <a:lnTo>
                  <a:pt x="1063172" y="0"/>
                </a:lnTo>
                <a:lnTo>
                  <a:pt x="1107214" y="7053"/>
                </a:lnTo>
                <a:lnTo>
                  <a:pt x="1145498" y="26685"/>
                </a:lnTo>
                <a:lnTo>
                  <a:pt x="1170230" y="51177"/>
                </a:lnTo>
                <a:lnTo>
                  <a:pt x="1063172" y="51177"/>
                </a:lnTo>
                <a:lnTo>
                  <a:pt x="1029029" y="58020"/>
                </a:lnTo>
                <a:lnTo>
                  <a:pt x="1001115" y="76671"/>
                </a:lnTo>
                <a:lnTo>
                  <a:pt x="982279" y="104312"/>
                </a:lnTo>
                <a:lnTo>
                  <a:pt x="975368" y="138125"/>
                </a:lnTo>
                <a:lnTo>
                  <a:pt x="982279" y="171937"/>
                </a:lnTo>
                <a:lnTo>
                  <a:pt x="1001115" y="199577"/>
                </a:lnTo>
                <a:lnTo>
                  <a:pt x="1029028" y="218227"/>
                </a:lnTo>
                <a:lnTo>
                  <a:pt x="1063172" y="225070"/>
                </a:lnTo>
                <a:lnTo>
                  <a:pt x="1170231" y="225070"/>
                </a:lnTo>
                <a:lnTo>
                  <a:pt x="1145498" y="249562"/>
                </a:lnTo>
                <a:lnTo>
                  <a:pt x="1107214" y="269194"/>
                </a:lnTo>
                <a:lnTo>
                  <a:pt x="1063172" y="276248"/>
                </a:lnTo>
                <a:close/>
              </a:path>
              <a:path w="1664970" h="276859">
                <a:moveTo>
                  <a:pt x="1170231" y="225070"/>
                </a:moveTo>
                <a:lnTo>
                  <a:pt x="1063172" y="225070"/>
                </a:lnTo>
                <a:lnTo>
                  <a:pt x="1097316" y="218227"/>
                </a:lnTo>
                <a:lnTo>
                  <a:pt x="1125230" y="199577"/>
                </a:lnTo>
                <a:lnTo>
                  <a:pt x="1144066" y="171937"/>
                </a:lnTo>
                <a:lnTo>
                  <a:pt x="1150977" y="138125"/>
                </a:lnTo>
                <a:lnTo>
                  <a:pt x="1144066" y="104312"/>
                </a:lnTo>
                <a:lnTo>
                  <a:pt x="1125230" y="76671"/>
                </a:lnTo>
                <a:lnTo>
                  <a:pt x="1097316" y="58020"/>
                </a:lnTo>
                <a:lnTo>
                  <a:pt x="1063172" y="51177"/>
                </a:lnTo>
                <a:lnTo>
                  <a:pt x="1170230" y="51177"/>
                </a:lnTo>
                <a:lnTo>
                  <a:pt x="1175710" y="56603"/>
                </a:lnTo>
                <a:lnTo>
                  <a:pt x="1195534" y="94514"/>
                </a:lnTo>
                <a:lnTo>
                  <a:pt x="1202657" y="138125"/>
                </a:lnTo>
                <a:lnTo>
                  <a:pt x="1195534" y="181735"/>
                </a:lnTo>
                <a:lnTo>
                  <a:pt x="1175710" y="219645"/>
                </a:lnTo>
                <a:lnTo>
                  <a:pt x="1170231" y="225070"/>
                </a:lnTo>
                <a:close/>
              </a:path>
              <a:path w="1664970" h="276859">
                <a:moveTo>
                  <a:pt x="1525019" y="276248"/>
                </a:moveTo>
                <a:lnTo>
                  <a:pt x="1480978" y="269194"/>
                </a:lnTo>
                <a:lnTo>
                  <a:pt x="1442693" y="249562"/>
                </a:lnTo>
                <a:lnTo>
                  <a:pt x="1412480" y="219645"/>
                </a:lnTo>
                <a:lnTo>
                  <a:pt x="1392653" y="181735"/>
                </a:lnTo>
                <a:lnTo>
                  <a:pt x="1385530" y="138125"/>
                </a:lnTo>
                <a:lnTo>
                  <a:pt x="1392653" y="94514"/>
                </a:lnTo>
                <a:lnTo>
                  <a:pt x="1412480" y="56603"/>
                </a:lnTo>
                <a:lnTo>
                  <a:pt x="1442693" y="26685"/>
                </a:lnTo>
                <a:lnTo>
                  <a:pt x="1480978" y="7053"/>
                </a:lnTo>
                <a:lnTo>
                  <a:pt x="1525019" y="0"/>
                </a:lnTo>
                <a:lnTo>
                  <a:pt x="1569057" y="7053"/>
                </a:lnTo>
                <a:lnTo>
                  <a:pt x="1607341" y="26685"/>
                </a:lnTo>
                <a:lnTo>
                  <a:pt x="1632074" y="51177"/>
                </a:lnTo>
                <a:lnTo>
                  <a:pt x="1525019" y="51177"/>
                </a:lnTo>
                <a:lnTo>
                  <a:pt x="1490871" y="58020"/>
                </a:lnTo>
                <a:lnTo>
                  <a:pt x="1462958" y="76671"/>
                </a:lnTo>
                <a:lnTo>
                  <a:pt x="1444124" y="104312"/>
                </a:lnTo>
                <a:lnTo>
                  <a:pt x="1437214" y="138125"/>
                </a:lnTo>
                <a:lnTo>
                  <a:pt x="1444124" y="171937"/>
                </a:lnTo>
                <a:lnTo>
                  <a:pt x="1462958" y="199577"/>
                </a:lnTo>
                <a:lnTo>
                  <a:pt x="1490871" y="218227"/>
                </a:lnTo>
                <a:lnTo>
                  <a:pt x="1525019" y="225070"/>
                </a:lnTo>
                <a:lnTo>
                  <a:pt x="1632075" y="225070"/>
                </a:lnTo>
                <a:lnTo>
                  <a:pt x="1607341" y="249562"/>
                </a:lnTo>
                <a:lnTo>
                  <a:pt x="1569057" y="269194"/>
                </a:lnTo>
                <a:lnTo>
                  <a:pt x="1525019" y="276248"/>
                </a:lnTo>
                <a:close/>
              </a:path>
              <a:path w="1664970" h="276859">
                <a:moveTo>
                  <a:pt x="1632075" y="225070"/>
                </a:moveTo>
                <a:lnTo>
                  <a:pt x="1525019" y="225070"/>
                </a:lnTo>
                <a:lnTo>
                  <a:pt x="1559164" y="218227"/>
                </a:lnTo>
                <a:lnTo>
                  <a:pt x="1587076" y="199577"/>
                </a:lnTo>
                <a:lnTo>
                  <a:pt x="1605909" y="171937"/>
                </a:lnTo>
                <a:lnTo>
                  <a:pt x="1612819" y="138125"/>
                </a:lnTo>
                <a:lnTo>
                  <a:pt x="1605909" y="104312"/>
                </a:lnTo>
                <a:lnTo>
                  <a:pt x="1587076" y="76671"/>
                </a:lnTo>
                <a:lnTo>
                  <a:pt x="1559164" y="58020"/>
                </a:lnTo>
                <a:lnTo>
                  <a:pt x="1525019" y="51177"/>
                </a:lnTo>
                <a:lnTo>
                  <a:pt x="1632074" y="51177"/>
                </a:lnTo>
                <a:lnTo>
                  <a:pt x="1637554" y="56603"/>
                </a:lnTo>
                <a:lnTo>
                  <a:pt x="1657380" y="94514"/>
                </a:lnTo>
                <a:lnTo>
                  <a:pt x="1664503" y="138125"/>
                </a:lnTo>
                <a:lnTo>
                  <a:pt x="1657380" y="181735"/>
                </a:lnTo>
                <a:lnTo>
                  <a:pt x="1637554" y="219645"/>
                </a:lnTo>
                <a:lnTo>
                  <a:pt x="1632075" y="225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16272372" y="219038"/>
            <a:ext cx="1887220" cy="1619250"/>
            <a:chOff x="16272372" y="219038"/>
            <a:chExt cx="1887220" cy="1619250"/>
          </a:xfrm>
        </p:grpSpPr>
        <p:sp>
          <p:nvSpPr>
            <p:cNvPr id="6" name="object 6" descr=""/>
            <p:cNvSpPr/>
            <p:nvPr/>
          </p:nvSpPr>
          <p:spPr>
            <a:xfrm>
              <a:off x="16272372" y="219038"/>
              <a:ext cx="1622425" cy="1619250"/>
            </a:xfrm>
            <a:custGeom>
              <a:avLst/>
              <a:gdLst/>
              <a:ahLst/>
              <a:cxnLst/>
              <a:rect l="l" t="t" r="r" b="b"/>
              <a:pathLst>
                <a:path w="1622425" h="1619250">
                  <a:moveTo>
                    <a:pt x="811122" y="1618652"/>
                  </a:moveTo>
                  <a:lnTo>
                    <a:pt x="763463" y="1617278"/>
                  </a:lnTo>
                  <a:lnTo>
                    <a:pt x="716529" y="1613207"/>
                  </a:lnTo>
                  <a:lnTo>
                    <a:pt x="670396" y="1606515"/>
                  </a:lnTo>
                  <a:lnTo>
                    <a:pt x="625140" y="1597278"/>
                  </a:lnTo>
                  <a:lnTo>
                    <a:pt x="580838" y="1585571"/>
                  </a:lnTo>
                  <a:lnTo>
                    <a:pt x="537565" y="1571471"/>
                  </a:lnTo>
                  <a:lnTo>
                    <a:pt x="495398" y="1555054"/>
                  </a:lnTo>
                  <a:lnTo>
                    <a:pt x="454412" y="1536394"/>
                  </a:lnTo>
                  <a:lnTo>
                    <a:pt x="414684" y="1515569"/>
                  </a:lnTo>
                  <a:lnTo>
                    <a:pt x="376290" y="1492654"/>
                  </a:lnTo>
                  <a:lnTo>
                    <a:pt x="339306" y="1467725"/>
                  </a:lnTo>
                  <a:lnTo>
                    <a:pt x="303808" y="1440858"/>
                  </a:lnTo>
                  <a:lnTo>
                    <a:pt x="269871" y="1412128"/>
                  </a:lnTo>
                  <a:lnTo>
                    <a:pt x="237573" y="1381613"/>
                  </a:lnTo>
                  <a:lnTo>
                    <a:pt x="206989" y="1349386"/>
                  </a:lnTo>
                  <a:lnTo>
                    <a:pt x="178195" y="1315525"/>
                  </a:lnTo>
                  <a:lnTo>
                    <a:pt x="151267" y="1280106"/>
                  </a:lnTo>
                  <a:lnTo>
                    <a:pt x="126282" y="1243203"/>
                  </a:lnTo>
                  <a:lnTo>
                    <a:pt x="103316" y="1204894"/>
                  </a:lnTo>
                  <a:lnTo>
                    <a:pt x="82443" y="1165253"/>
                  </a:lnTo>
                  <a:lnTo>
                    <a:pt x="63742" y="1124358"/>
                  </a:lnTo>
                  <a:lnTo>
                    <a:pt x="47287" y="1082283"/>
                  </a:lnTo>
                  <a:lnTo>
                    <a:pt x="33155" y="1039105"/>
                  </a:lnTo>
                  <a:lnTo>
                    <a:pt x="21422" y="994899"/>
                  </a:lnTo>
                  <a:lnTo>
                    <a:pt x="12164" y="949741"/>
                  </a:lnTo>
                  <a:lnTo>
                    <a:pt x="5457" y="903708"/>
                  </a:lnTo>
                  <a:lnTo>
                    <a:pt x="1376" y="856875"/>
                  </a:lnTo>
                  <a:lnTo>
                    <a:pt x="0" y="809318"/>
                  </a:lnTo>
                  <a:lnTo>
                    <a:pt x="1376" y="761763"/>
                  </a:lnTo>
                  <a:lnTo>
                    <a:pt x="5457" y="714932"/>
                  </a:lnTo>
                  <a:lnTo>
                    <a:pt x="12164" y="668900"/>
                  </a:lnTo>
                  <a:lnTo>
                    <a:pt x="21422" y="623744"/>
                  </a:lnTo>
                  <a:lnTo>
                    <a:pt x="33155" y="579540"/>
                  </a:lnTo>
                  <a:lnTo>
                    <a:pt x="47287" y="536362"/>
                  </a:lnTo>
                  <a:lnTo>
                    <a:pt x="63742" y="494288"/>
                  </a:lnTo>
                  <a:lnTo>
                    <a:pt x="82443" y="453394"/>
                  </a:lnTo>
                  <a:lnTo>
                    <a:pt x="103316" y="413754"/>
                  </a:lnTo>
                  <a:lnTo>
                    <a:pt x="126282" y="375445"/>
                  </a:lnTo>
                  <a:lnTo>
                    <a:pt x="151267" y="338543"/>
                  </a:lnTo>
                  <a:lnTo>
                    <a:pt x="178195" y="303124"/>
                  </a:lnTo>
                  <a:lnTo>
                    <a:pt x="206989" y="269264"/>
                  </a:lnTo>
                  <a:lnTo>
                    <a:pt x="237573" y="237038"/>
                  </a:lnTo>
                  <a:lnTo>
                    <a:pt x="269871" y="206522"/>
                  </a:lnTo>
                  <a:lnTo>
                    <a:pt x="303808" y="177793"/>
                  </a:lnTo>
                  <a:lnTo>
                    <a:pt x="339306" y="150926"/>
                  </a:lnTo>
                  <a:lnTo>
                    <a:pt x="376290" y="125997"/>
                  </a:lnTo>
                  <a:lnTo>
                    <a:pt x="414684" y="103082"/>
                  </a:lnTo>
                  <a:lnTo>
                    <a:pt x="454412" y="82257"/>
                  </a:lnTo>
                  <a:lnTo>
                    <a:pt x="495398" y="63598"/>
                  </a:lnTo>
                  <a:lnTo>
                    <a:pt x="537565" y="47180"/>
                  </a:lnTo>
                  <a:lnTo>
                    <a:pt x="580838" y="33080"/>
                  </a:lnTo>
                  <a:lnTo>
                    <a:pt x="625140" y="21373"/>
                  </a:lnTo>
                  <a:lnTo>
                    <a:pt x="670396" y="12136"/>
                  </a:lnTo>
                  <a:lnTo>
                    <a:pt x="716529" y="5444"/>
                  </a:lnTo>
                  <a:lnTo>
                    <a:pt x="763463" y="1373"/>
                  </a:lnTo>
                  <a:lnTo>
                    <a:pt x="811122" y="0"/>
                  </a:lnTo>
                  <a:lnTo>
                    <a:pt x="858783" y="1373"/>
                  </a:lnTo>
                  <a:lnTo>
                    <a:pt x="905719" y="5444"/>
                  </a:lnTo>
                  <a:lnTo>
                    <a:pt x="951853" y="12136"/>
                  </a:lnTo>
                  <a:lnTo>
                    <a:pt x="997109" y="21373"/>
                  </a:lnTo>
                  <a:lnTo>
                    <a:pt x="1041412" y="33080"/>
                  </a:lnTo>
                  <a:lnTo>
                    <a:pt x="1084685" y="47180"/>
                  </a:lnTo>
                  <a:lnTo>
                    <a:pt x="1126852" y="63598"/>
                  </a:lnTo>
                  <a:lnTo>
                    <a:pt x="1167838" y="82257"/>
                  </a:lnTo>
                  <a:lnTo>
                    <a:pt x="1207565" y="103082"/>
                  </a:lnTo>
                  <a:lnTo>
                    <a:pt x="1245959" y="125997"/>
                  </a:lnTo>
                  <a:lnTo>
                    <a:pt x="1282943" y="150926"/>
                  </a:lnTo>
                  <a:lnTo>
                    <a:pt x="1318440" y="177793"/>
                  </a:lnTo>
                  <a:lnTo>
                    <a:pt x="1352376" y="206522"/>
                  </a:lnTo>
                  <a:lnTo>
                    <a:pt x="1384673" y="237038"/>
                  </a:lnTo>
                  <a:lnTo>
                    <a:pt x="1415256" y="269264"/>
                  </a:lnTo>
                  <a:lnTo>
                    <a:pt x="1444049" y="303124"/>
                  </a:lnTo>
                  <a:lnTo>
                    <a:pt x="1470976" y="338543"/>
                  </a:lnTo>
                  <a:lnTo>
                    <a:pt x="1495960" y="375445"/>
                  </a:lnTo>
                  <a:lnTo>
                    <a:pt x="1518925" y="413754"/>
                  </a:lnTo>
                  <a:lnTo>
                    <a:pt x="1539796" y="453394"/>
                  </a:lnTo>
                  <a:lnTo>
                    <a:pt x="1558497" y="494288"/>
                  </a:lnTo>
                  <a:lnTo>
                    <a:pt x="1574951" y="536362"/>
                  </a:lnTo>
                  <a:lnTo>
                    <a:pt x="1589082" y="579540"/>
                  </a:lnTo>
                  <a:lnTo>
                    <a:pt x="1600815" y="623744"/>
                  </a:lnTo>
                  <a:lnTo>
                    <a:pt x="1610072" y="668900"/>
                  </a:lnTo>
                  <a:lnTo>
                    <a:pt x="1616779" y="714932"/>
                  </a:lnTo>
                  <a:lnTo>
                    <a:pt x="1620859" y="761763"/>
                  </a:lnTo>
                  <a:lnTo>
                    <a:pt x="1622236" y="809318"/>
                  </a:lnTo>
                  <a:lnTo>
                    <a:pt x="1620859" y="856875"/>
                  </a:lnTo>
                  <a:lnTo>
                    <a:pt x="1616779" y="903708"/>
                  </a:lnTo>
                  <a:lnTo>
                    <a:pt x="1610072" y="949741"/>
                  </a:lnTo>
                  <a:lnTo>
                    <a:pt x="1600815" y="994899"/>
                  </a:lnTo>
                  <a:lnTo>
                    <a:pt x="1589082" y="1039105"/>
                  </a:lnTo>
                  <a:lnTo>
                    <a:pt x="1574951" y="1082283"/>
                  </a:lnTo>
                  <a:lnTo>
                    <a:pt x="1558497" y="1124358"/>
                  </a:lnTo>
                  <a:lnTo>
                    <a:pt x="1539796" y="1165253"/>
                  </a:lnTo>
                  <a:lnTo>
                    <a:pt x="1518925" y="1204894"/>
                  </a:lnTo>
                  <a:lnTo>
                    <a:pt x="1495960" y="1243203"/>
                  </a:lnTo>
                  <a:lnTo>
                    <a:pt x="1470976" y="1280106"/>
                  </a:lnTo>
                  <a:lnTo>
                    <a:pt x="1444049" y="1315525"/>
                  </a:lnTo>
                  <a:lnTo>
                    <a:pt x="1415256" y="1349386"/>
                  </a:lnTo>
                  <a:lnTo>
                    <a:pt x="1384673" y="1381613"/>
                  </a:lnTo>
                  <a:lnTo>
                    <a:pt x="1352376" y="1412128"/>
                  </a:lnTo>
                  <a:lnTo>
                    <a:pt x="1318440" y="1440858"/>
                  </a:lnTo>
                  <a:lnTo>
                    <a:pt x="1282943" y="1467725"/>
                  </a:lnTo>
                  <a:lnTo>
                    <a:pt x="1245959" y="1492654"/>
                  </a:lnTo>
                  <a:lnTo>
                    <a:pt x="1207565" y="1515569"/>
                  </a:lnTo>
                  <a:lnTo>
                    <a:pt x="1167838" y="1536394"/>
                  </a:lnTo>
                  <a:lnTo>
                    <a:pt x="1126852" y="1555054"/>
                  </a:lnTo>
                  <a:lnTo>
                    <a:pt x="1084685" y="1571471"/>
                  </a:lnTo>
                  <a:lnTo>
                    <a:pt x="1041412" y="1585571"/>
                  </a:lnTo>
                  <a:lnTo>
                    <a:pt x="997109" y="1597278"/>
                  </a:lnTo>
                  <a:lnTo>
                    <a:pt x="951853" y="1606515"/>
                  </a:lnTo>
                  <a:lnTo>
                    <a:pt x="905719" y="1613207"/>
                  </a:lnTo>
                  <a:lnTo>
                    <a:pt x="858783" y="1617278"/>
                  </a:lnTo>
                  <a:lnTo>
                    <a:pt x="811122" y="1618652"/>
                  </a:lnTo>
                  <a:close/>
                </a:path>
              </a:pathLst>
            </a:custGeom>
            <a:solidFill>
              <a:srgbClr val="ECF4D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6272370" y="219048"/>
              <a:ext cx="1622425" cy="1619250"/>
            </a:xfrm>
            <a:custGeom>
              <a:avLst/>
              <a:gdLst/>
              <a:ahLst/>
              <a:cxnLst/>
              <a:rect l="l" t="t" r="r" b="b"/>
              <a:pathLst>
                <a:path w="1622425" h="1619250">
                  <a:moveTo>
                    <a:pt x="973328" y="809320"/>
                  </a:moveTo>
                  <a:lnTo>
                    <a:pt x="967536" y="766305"/>
                  </a:lnTo>
                  <a:lnTo>
                    <a:pt x="951179" y="727646"/>
                  </a:lnTo>
                  <a:lnTo>
                    <a:pt x="925817" y="694880"/>
                  </a:lnTo>
                  <a:lnTo>
                    <a:pt x="892987" y="669569"/>
                  </a:lnTo>
                  <a:lnTo>
                    <a:pt x="854240" y="653249"/>
                  </a:lnTo>
                  <a:lnTo>
                    <a:pt x="811110" y="647458"/>
                  </a:lnTo>
                  <a:lnTo>
                    <a:pt x="767981" y="653249"/>
                  </a:lnTo>
                  <a:lnTo>
                    <a:pt x="729234" y="669569"/>
                  </a:lnTo>
                  <a:lnTo>
                    <a:pt x="696404" y="694880"/>
                  </a:lnTo>
                  <a:lnTo>
                    <a:pt x="671042" y="727646"/>
                  </a:lnTo>
                  <a:lnTo>
                    <a:pt x="654685" y="766305"/>
                  </a:lnTo>
                  <a:lnTo>
                    <a:pt x="648881" y="809320"/>
                  </a:lnTo>
                  <a:lnTo>
                    <a:pt x="654685" y="852347"/>
                  </a:lnTo>
                  <a:lnTo>
                    <a:pt x="671042" y="891006"/>
                  </a:lnTo>
                  <a:lnTo>
                    <a:pt x="696404" y="923772"/>
                  </a:lnTo>
                  <a:lnTo>
                    <a:pt x="729234" y="949083"/>
                  </a:lnTo>
                  <a:lnTo>
                    <a:pt x="767981" y="965403"/>
                  </a:lnTo>
                  <a:lnTo>
                    <a:pt x="811110" y="971194"/>
                  </a:lnTo>
                  <a:lnTo>
                    <a:pt x="854240" y="965403"/>
                  </a:lnTo>
                  <a:lnTo>
                    <a:pt x="892987" y="949083"/>
                  </a:lnTo>
                  <a:lnTo>
                    <a:pt x="925817" y="923772"/>
                  </a:lnTo>
                  <a:lnTo>
                    <a:pt x="951179" y="891006"/>
                  </a:lnTo>
                  <a:lnTo>
                    <a:pt x="967536" y="852347"/>
                  </a:lnTo>
                  <a:lnTo>
                    <a:pt x="973328" y="809320"/>
                  </a:lnTo>
                  <a:close/>
                </a:path>
                <a:path w="1622425" h="1619250">
                  <a:moveTo>
                    <a:pt x="1297774" y="809320"/>
                  </a:moveTo>
                  <a:lnTo>
                    <a:pt x="1295552" y="762558"/>
                  </a:lnTo>
                  <a:lnTo>
                    <a:pt x="1288999" y="717054"/>
                  </a:lnTo>
                  <a:lnTo>
                    <a:pt x="1278331" y="672973"/>
                  </a:lnTo>
                  <a:lnTo>
                    <a:pt x="1263764" y="630631"/>
                  </a:lnTo>
                  <a:lnTo>
                    <a:pt x="1245476" y="590105"/>
                  </a:lnTo>
                  <a:lnTo>
                    <a:pt x="1223695" y="551675"/>
                  </a:lnTo>
                  <a:lnTo>
                    <a:pt x="1198613" y="515505"/>
                  </a:lnTo>
                  <a:lnTo>
                    <a:pt x="1173581" y="485584"/>
                  </a:lnTo>
                  <a:lnTo>
                    <a:pt x="1170432" y="481812"/>
                  </a:lnTo>
                  <a:lnTo>
                    <a:pt x="1139355" y="450799"/>
                  </a:lnTo>
                  <a:lnTo>
                    <a:pt x="1135570" y="447649"/>
                  </a:lnTo>
                  <a:lnTo>
                    <a:pt x="1135570" y="809320"/>
                  </a:lnTo>
                  <a:lnTo>
                    <a:pt x="1132039" y="857097"/>
                  </a:lnTo>
                  <a:lnTo>
                    <a:pt x="1121803" y="902716"/>
                  </a:lnTo>
                  <a:lnTo>
                    <a:pt x="1105369" y="945642"/>
                  </a:lnTo>
                  <a:lnTo>
                    <a:pt x="1083208" y="985469"/>
                  </a:lnTo>
                  <a:lnTo>
                    <a:pt x="1055878" y="1021600"/>
                  </a:lnTo>
                  <a:lnTo>
                    <a:pt x="1023848" y="1053553"/>
                  </a:lnTo>
                  <a:lnTo>
                    <a:pt x="987640" y="1080820"/>
                  </a:lnTo>
                  <a:lnTo>
                    <a:pt x="947750" y="1102918"/>
                  </a:lnTo>
                  <a:lnTo>
                    <a:pt x="904697" y="1119327"/>
                  </a:lnTo>
                  <a:lnTo>
                    <a:pt x="858977" y="1129538"/>
                  </a:lnTo>
                  <a:lnTo>
                    <a:pt x="811110" y="1133055"/>
                  </a:lnTo>
                  <a:lnTo>
                    <a:pt x="763231" y="1129538"/>
                  </a:lnTo>
                  <a:lnTo>
                    <a:pt x="717511" y="1119327"/>
                  </a:lnTo>
                  <a:lnTo>
                    <a:pt x="674458" y="1102918"/>
                  </a:lnTo>
                  <a:lnTo>
                    <a:pt x="634580" y="1080820"/>
                  </a:lnTo>
                  <a:lnTo>
                    <a:pt x="598373" y="1053553"/>
                  </a:lnTo>
                  <a:lnTo>
                    <a:pt x="566343" y="1021600"/>
                  </a:lnTo>
                  <a:lnTo>
                    <a:pt x="539013" y="985469"/>
                  </a:lnTo>
                  <a:lnTo>
                    <a:pt x="516851" y="945642"/>
                  </a:lnTo>
                  <a:lnTo>
                    <a:pt x="500430" y="902716"/>
                  </a:lnTo>
                  <a:lnTo>
                    <a:pt x="490194" y="857097"/>
                  </a:lnTo>
                  <a:lnTo>
                    <a:pt x="486664" y="809320"/>
                  </a:lnTo>
                  <a:lnTo>
                    <a:pt x="490194" y="761555"/>
                  </a:lnTo>
                  <a:lnTo>
                    <a:pt x="500430" y="715937"/>
                  </a:lnTo>
                  <a:lnTo>
                    <a:pt x="516864" y="672973"/>
                  </a:lnTo>
                  <a:lnTo>
                    <a:pt x="539013" y="633171"/>
                  </a:lnTo>
                  <a:lnTo>
                    <a:pt x="566343" y="597052"/>
                  </a:lnTo>
                  <a:lnTo>
                    <a:pt x="598373" y="565099"/>
                  </a:lnTo>
                  <a:lnTo>
                    <a:pt x="634580" y="537819"/>
                  </a:lnTo>
                  <a:lnTo>
                    <a:pt x="674458" y="515721"/>
                  </a:lnTo>
                  <a:lnTo>
                    <a:pt x="717511" y="499313"/>
                  </a:lnTo>
                  <a:lnTo>
                    <a:pt x="763231" y="489102"/>
                  </a:lnTo>
                  <a:lnTo>
                    <a:pt x="811110" y="485584"/>
                  </a:lnTo>
                  <a:lnTo>
                    <a:pt x="858977" y="489102"/>
                  </a:lnTo>
                  <a:lnTo>
                    <a:pt x="904697" y="499313"/>
                  </a:lnTo>
                  <a:lnTo>
                    <a:pt x="947750" y="515721"/>
                  </a:lnTo>
                  <a:lnTo>
                    <a:pt x="987640" y="537819"/>
                  </a:lnTo>
                  <a:lnTo>
                    <a:pt x="1023848" y="565099"/>
                  </a:lnTo>
                  <a:lnTo>
                    <a:pt x="1055878" y="597052"/>
                  </a:lnTo>
                  <a:lnTo>
                    <a:pt x="1083208" y="633171"/>
                  </a:lnTo>
                  <a:lnTo>
                    <a:pt x="1105357" y="672973"/>
                  </a:lnTo>
                  <a:lnTo>
                    <a:pt x="1121803" y="715937"/>
                  </a:lnTo>
                  <a:lnTo>
                    <a:pt x="1132039" y="761555"/>
                  </a:lnTo>
                  <a:lnTo>
                    <a:pt x="1135570" y="809320"/>
                  </a:lnTo>
                  <a:lnTo>
                    <a:pt x="1135570" y="447649"/>
                  </a:lnTo>
                  <a:lnTo>
                    <a:pt x="1105585" y="422681"/>
                  </a:lnTo>
                  <a:lnTo>
                    <a:pt x="1069340" y="397649"/>
                  </a:lnTo>
                  <a:lnTo>
                    <a:pt x="1030820" y="375907"/>
                  </a:lnTo>
                  <a:lnTo>
                    <a:pt x="990219" y="357670"/>
                  </a:lnTo>
                  <a:lnTo>
                    <a:pt x="947737" y="343128"/>
                  </a:lnTo>
                  <a:lnTo>
                    <a:pt x="903592" y="332486"/>
                  </a:lnTo>
                  <a:lnTo>
                    <a:pt x="857973" y="325958"/>
                  </a:lnTo>
                  <a:lnTo>
                    <a:pt x="811110" y="323723"/>
                  </a:lnTo>
                  <a:lnTo>
                    <a:pt x="764247" y="325958"/>
                  </a:lnTo>
                  <a:lnTo>
                    <a:pt x="718642" y="332486"/>
                  </a:lnTo>
                  <a:lnTo>
                    <a:pt x="674497" y="343128"/>
                  </a:lnTo>
                  <a:lnTo>
                    <a:pt x="632015" y="357670"/>
                  </a:lnTo>
                  <a:lnTo>
                    <a:pt x="591413" y="375907"/>
                  </a:lnTo>
                  <a:lnTo>
                    <a:pt x="552894" y="397649"/>
                  </a:lnTo>
                  <a:lnTo>
                    <a:pt x="516648" y="422681"/>
                  </a:lnTo>
                  <a:lnTo>
                    <a:pt x="482879" y="450799"/>
                  </a:lnTo>
                  <a:lnTo>
                    <a:pt x="451802" y="481812"/>
                  </a:lnTo>
                  <a:lnTo>
                    <a:pt x="423621" y="515505"/>
                  </a:lnTo>
                  <a:lnTo>
                    <a:pt x="398526" y="551675"/>
                  </a:lnTo>
                  <a:lnTo>
                    <a:pt x="376745" y="590105"/>
                  </a:lnTo>
                  <a:lnTo>
                    <a:pt x="358457" y="630631"/>
                  </a:lnTo>
                  <a:lnTo>
                    <a:pt x="343890" y="672973"/>
                  </a:lnTo>
                  <a:lnTo>
                    <a:pt x="333222" y="717054"/>
                  </a:lnTo>
                  <a:lnTo>
                    <a:pt x="326669" y="762558"/>
                  </a:lnTo>
                  <a:lnTo>
                    <a:pt x="324446" y="809320"/>
                  </a:lnTo>
                  <a:lnTo>
                    <a:pt x="326669" y="856094"/>
                  </a:lnTo>
                  <a:lnTo>
                    <a:pt x="333222" y="901598"/>
                  </a:lnTo>
                  <a:lnTo>
                    <a:pt x="343877" y="945642"/>
                  </a:lnTo>
                  <a:lnTo>
                    <a:pt x="358457" y="988021"/>
                  </a:lnTo>
                  <a:lnTo>
                    <a:pt x="376745" y="1028534"/>
                  </a:lnTo>
                  <a:lnTo>
                    <a:pt x="398526" y="1066977"/>
                  </a:lnTo>
                  <a:lnTo>
                    <a:pt x="423621" y="1103147"/>
                  </a:lnTo>
                  <a:lnTo>
                    <a:pt x="451802" y="1136840"/>
                  </a:lnTo>
                  <a:lnTo>
                    <a:pt x="482879" y="1167841"/>
                  </a:lnTo>
                  <a:lnTo>
                    <a:pt x="516648" y="1195971"/>
                  </a:lnTo>
                  <a:lnTo>
                    <a:pt x="552894" y="1221003"/>
                  </a:lnTo>
                  <a:lnTo>
                    <a:pt x="591413" y="1242733"/>
                  </a:lnTo>
                  <a:lnTo>
                    <a:pt x="632015" y="1260983"/>
                  </a:lnTo>
                  <a:lnTo>
                    <a:pt x="674497" y="1275524"/>
                  </a:lnTo>
                  <a:lnTo>
                    <a:pt x="718642" y="1286167"/>
                  </a:lnTo>
                  <a:lnTo>
                    <a:pt x="764247" y="1292694"/>
                  </a:lnTo>
                  <a:lnTo>
                    <a:pt x="811110" y="1294917"/>
                  </a:lnTo>
                  <a:lnTo>
                    <a:pt x="857973" y="1292694"/>
                  </a:lnTo>
                  <a:lnTo>
                    <a:pt x="903592" y="1286167"/>
                  </a:lnTo>
                  <a:lnTo>
                    <a:pt x="947737" y="1275524"/>
                  </a:lnTo>
                  <a:lnTo>
                    <a:pt x="990219" y="1260983"/>
                  </a:lnTo>
                  <a:lnTo>
                    <a:pt x="1030820" y="1242733"/>
                  </a:lnTo>
                  <a:lnTo>
                    <a:pt x="1069340" y="1221003"/>
                  </a:lnTo>
                  <a:lnTo>
                    <a:pt x="1105585" y="1195971"/>
                  </a:lnTo>
                  <a:lnTo>
                    <a:pt x="1139355" y="1167841"/>
                  </a:lnTo>
                  <a:lnTo>
                    <a:pt x="1170432" y="1136840"/>
                  </a:lnTo>
                  <a:lnTo>
                    <a:pt x="1173594" y="1133055"/>
                  </a:lnTo>
                  <a:lnTo>
                    <a:pt x="1198613" y="1103147"/>
                  </a:lnTo>
                  <a:lnTo>
                    <a:pt x="1223695" y="1066977"/>
                  </a:lnTo>
                  <a:lnTo>
                    <a:pt x="1245476" y="1028534"/>
                  </a:lnTo>
                  <a:lnTo>
                    <a:pt x="1263764" y="988021"/>
                  </a:lnTo>
                  <a:lnTo>
                    <a:pt x="1278343" y="945642"/>
                  </a:lnTo>
                  <a:lnTo>
                    <a:pt x="1288999" y="901598"/>
                  </a:lnTo>
                  <a:lnTo>
                    <a:pt x="1295552" y="856094"/>
                  </a:lnTo>
                  <a:lnTo>
                    <a:pt x="1297774" y="809320"/>
                  </a:lnTo>
                  <a:close/>
                </a:path>
                <a:path w="1622425" h="1619250">
                  <a:moveTo>
                    <a:pt x="1622234" y="809320"/>
                  </a:moveTo>
                  <a:lnTo>
                    <a:pt x="1620850" y="761758"/>
                  </a:lnTo>
                  <a:lnTo>
                    <a:pt x="1616773" y="714933"/>
                  </a:lnTo>
                  <a:lnTo>
                    <a:pt x="1610067" y="668896"/>
                  </a:lnTo>
                  <a:lnTo>
                    <a:pt x="1600809" y="623735"/>
                  </a:lnTo>
                  <a:lnTo>
                    <a:pt x="1589074" y="579539"/>
                  </a:lnTo>
                  <a:lnTo>
                    <a:pt x="1574952" y="536359"/>
                  </a:lnTo>
                  <a:lnTo>
                    <a:pt x="1558493" y="494284"/>
                  </a:lnTo>
                  <a:lnTo>
                    <a:pt x="1539798" y="453390"/>
                  </a:lnTo>
                  <a:lnTo>
                    <a:pt x="1518920" y="413753"/>
                  </a:lnTo>
                  <a:lnTo>
                    <a:pt x="1495958" y="375437"/>
                  </a:lnTo>
                  <a:lnTo>
                    <a:pt x="1470977" y="338543"/>
                  </a:lnTo>
                  <a:lnTo>
                    <a:pt x="1460004" y="324116"/>
                  </a:lnTo>
                  <a:lnTo>
                    <a:pt x="1460004" y="809320"/>
                  </a:lnTo>
                  <a:lnTo>
                    <a:pt x="1458226" y="857554"/>
                  </a:lnTo>
                  <a:lnTo>
                    <a:pt x="1452956" y="904862"/>
                  </a:lnTo>
                  <a:lnTo>
                    <a:pt x="1444345" y="951077"/>
                  </a:lnTo>
                  <a:lnTo>
                    <a:pt x="1432496" y="996086"/>
                  </a:lnTo>
                  <a:lnTo>
                    <a:pt x="1417535" y="1039774"/>
                  </a:lnTo>
                  <a:lnTo>
                    <a:pt x="1399616" y="1082014"/>
                  </a:lnTo>
                  <a:lnTo>
                    <a:pt x="1378826" y="1122654"/>
                  </a:lnTo>
                  <a:lnTo>
                    <a:pt x="1355331" y="1161605"/>
                  </a:lnTo>
                  <a:lnTo>
                    <a:pt x="1329232" y="1198702"/>
                  </a:lnTo>
                  <a:lnTo>
                    <a:pt x="1300657" y="1233855"/>
                  </a:lnTo>
                  <a:lnTo>
                    <a:pt x="1269746" y="1266913"/>
                  </a:lnTo>
                  <a:lnTo>
                    <a:pt x="1236611" y="1297762"/>
                  </a:lnTo>
                  <a:lnTo>
                    <a:pt x="1201394" y="1326273"/>
                  </a:lnTo>
                  <a:lnTo>
                    <a:pt x="1164196" y="1352321"/>
                  </a:lnTo>
                  <a:lnTo>
                    <a:pt x="1125169" y="1375778"/>
                  </a:lnTo>
                  <a:lnTo>
                    <a:pt x="1084440" y="1396504"/>
                  </a:lnTo>
                  <a:lnTo>
                    <a:pt x="1042111" y="1414399"/>
                  </a:lnTo>
                  <a:lnTo>
                    <a:pt x="998321" y="1429321"/>
                  </a:lnTo>
                  <a:lnTo>
                    <a:pt x="953211" y="1441145"/>
                  </a:lnTo>
                  <a:lnTo>
                    <a:pt x="906881" y="1449755"/>
                  </a:lnTo>
                  <a:lnTo>
                    <a:pt x="859472" y="1455000"/>
                  </a:lnTo>
                  <a:lnTo>
                    <a:pt x="811123" y="1456778"/>
                  </a:lnTo>
                  <a:lnTo>
                    <a:pt x="762762" y="1455000"/>
                  </a:lnTo>
                  <a:lnTo>
                    <a:pt x="715365" y="1449755"/>
                  </a:lnTo>
                  <a:lnTo>
                    <a:pt x="669036" y="1441145"/>
                  </a:lnTo>
                  <a:lnTo>
                    <a:pt x="623925" y="1429321"/>
                  </a:lnTo>
                  <a:lnTo>
                    <a:pt x="580136" y="1414399"/>
                  </a:lnTo>
                  <a:lnTo>
                    <a:pt x="537806" y="1396504"/>
                  </a:lnTo>
                  <a:lnTo>
                    <a:pt x="497065" y="1375778"/>
                  </a:lnTo>
                  <a:lnTo>
                    <a:pt x="458038" y="1352321"/>
                  </a:lnTo>
                  <a:lnTo>
                    <a:pt x="420852" y="1326273"/>
                  </a:lnTo>
                  <a:lnTo>
                    <a:pt x="385622" y="1297762"/>
                  </a:lnTo>
                  <a:lnTo>
                    <a:pt x="352488" y="1266913"/>
                  </a:lnTo>
                  <a:lnTo>
                    <a:pt x="321576" y="1233855"/>
                  </a:lnTo>
                  <a:lnTo>
                    <a:pt x="293001" y="1198702"/>
                  </a:lnTo>
                  <a:lnTo>
                    <a:pt x="266903" y="1161605"/>
                  </a:lnTo>
                  <a:lnTo>
                    <a:pt x="243395" y="1122654"/>
                  </a:lnTo>
                  <a:lnTo>
                    <a:pt x="222618" y="1082014"/>
                  </a:lnTo>
                  <a:lnTo>
                    <a:pt x="204685" y="1039774"/>
                  </a:lnTo>
                  <a:lnTo>
                    <a:pt x="189725" y="996086"/>
                  </a:lnTo>
                  <a:lnTo>
                    <a:pt x="177876" y="951077"/>
                  </a:lnTo>
                  <a:lnTo>
                    <a:pt x="169252" y="904862"/>
                  </a:lnTo>
                  <a:lnTo>
                    <a:pt x="163982" y="857554"/>
                  </a:lnTo>
                  <a:lnTo>
                    <a:pt x="162204" y="809320"/>
                  </a:lnTo>
                  <a:lnTo>
                    <a:pt x="163982" y="761072"/>
                  </a:lnTo>
                  <a:lnTo>
                    <a:pt x="169252" y="713778"/>
                  </a:lnTo>
                  <a:lnTo>
                    <a:pt x="177876" y="667550"/>
                  </a:lnTo>
                  <a:lnTo>
                    <a:pt x="189725" y="622541"/>
                  </a:lnTo>
                  <a:lnTo>
                    <a:pt x="204685" y="578853"/>
                  </a:lnTo>
                  <a:lnTo>
                    <a:pt x="222618" y="536625"/>
                  </a:lnTo>
                  <a:lnTo>
                    <a:pt x="243395" y="495973"/>
                  </a:lnTo>
                  <a:lnTo>
                    <a:pt x="266903" y="457034"/>
                  </a:lnTo>
                  <a:lnTo>
                    <a:pt x="293001" y="419925"/>
                  </a:lnTo>
                  <a:lnTo>
                    <a:pt x="321576" y="384784"/>
                  </a:lnTo>
                  <a:lnTo>
                    <a:pt x="352488" y="351726"/>
                  </a:lnTo>
                  <a:lnTo>
                    <a:pt x="385622" y="320878"/>
                  </a:lnTo>
                  <a:lnTo>
                    <a:pt x="420852" y="292366"/>
                  </a:lnTo>
                  <a:lnTo>
                    <a:pt x="458038" y="266319"/>
                  </a:lnTo>
                  <a:lnTo>
                    <a:pt x="497065" y="242874"/>
                  </a:lnTo>
                  <a:lnTo>
                    <a:pt x="537806" y="222135"/>
                  </a:lnTo>
                  <a:lnTo>
                    <a:pt x="580136" y="204241"/>
                  </a:lnTo>
                  <a:lnTo>
                    <a:pt x="623925" y="189318"/>
                  </a:lnTo>
                  <a:lnTo>
                    <a:pt x="669036" y="177495"/>
                  </a:lnTo>
                  <a:lnTo>
                    <a:pt x="715365" y="168897"/>
                  </a:lnTo>
                  <a:lnTo>
                    <a:pt x="762762" y="163639"/>
                  </a:lnTo>
                  <a:lnTo>
                    <a:pt x="811123" y="161861"/>
                  </a:lnTo>
                  <a:lnTo>
                    <a:pt x="859472" y="163639"/>
                  </a:lnTo>
                  <a:lnTo>
                    <a:pt x="906881" y="168897"/>
                  </a:lnTo>
                  <a:lnTo>
                    <a:pt x="953211" y="177495"/>
                  </a:lnTo>
                  <a:lnTo>
                    <a:pt x="998321" y="189318"/>
                  </a:lnTo>
                  <a:lnTo>
                    <a:pt x="1042111" y="204241"/>
                  </a:lnTo>
                  <a:lnTo>
                    <a:pt x="1084440" y="222135"/>
                  </a:lnTo>
                  <a:lnTo>
                    <a:pt x="1125169" y="242874"/>
                  </a:lnTo>
                  <a:lnTo>
                    <a:pt x="1164196" y="266319"/>
                  </a:lnTo>
                  <a:lnTo>
                    <a:pt x="1201394" y="292366"/>
                  </a:lnTo>
                  <a:lnTo>
                    <a:pt x="1236611" y="320878"/>
                  </a:lnTo>
                  <a:lnTo>
                    <a:pt x="1269746" y="351726"/>
                  </a:lnTo>
                  <a:lnTo>
                    <a:pt x="1300657" y="384784"/>
                  </a:lnTo>
                  <a:lnTo>
                    <a:pt x="1329232" y="419925"/>
                  </a:lnTo>
                  <a:lnTo>
                    <a:pt x="1355331" y="457034"/>
                  </a:lnTo>
                  <a:lnTo>
                    <a:pt x="1378826" y="495973"/>
                  </a:lnTo>
                  <a:lnTo>
                    <a:pt x="1399616" y="536625"/>
                  </a:lnTo>
                  <a:lnTo>
                    <a:pt x="1417535" y="578853"/>
                  </a:lnTo>
                  <a:lnTo>
                    <a:pt x="1432496" y="622541"/>
                  </a:lnTo>
                  <a:lnTo>
                    <a:pt x="1444345" y="667550"/>
                  </a:lnTo>
                  <a:lnTo>
                    <a:pt x="1452956" y="713778"/>
                  </a:lnTo>
                  <a:lnTo>
                    <a:pt x="1458226" y="761072"/>
                  </a:lnTo>
                  <a:lnTo>
                    <a:pt x="1460004" y="809320"/>
                  </a:lnTo>
                  <a:lnTo>
                    <a:pt x="1460004" y="324116"/>
                  </a:lnTo>
                  <a:lnTo>
                    <a:pt x="1415249" y="269265"/>
                  </a:lnTo>
                  <a:lnTo>
                    <a:pt x="1384668" y="237032"/>
                  </a:lnTo>
                  <a:lnTo>
                    <a:pt x="1352372" y="206514"/>
                  </a:lnTo>
                  <a:lnTo>
                    <a:pt x="1318437" y="177787"/>
                  </a:lnTo>
                  <a:lnTo>
                    <a:pt x="1282941" y="150926"/>
                  </a:lnTo>
                  <a:lnTo>
                    <a:pt x="1245958" y="125996"/>
                  </a:lnTo>
                  <a:lnTo>
                    <a:pt x="1207566" y="103073"/>
                  </a:lnTo>
                  <a:lnTo>
                    <a:pt x="1167841" y="82257"/>
                  </a:lnTo>
                  <a:lnTo>
                    <a:pt x="1126845" y="63588"/>
                  </a:lnTo>
                  <a:lnTo>
                    <a:pt x="1084681" y="47180"/>
                  </a:lnTo>
                  <a:lnTo>
                    <a:pt x="1041412" y="33070"/>
                  </a:lnTo>
                  <a:lnTo>
                    <a:pt x="997102" y="21374"/>
                  </a:lnTo>
                  <a:lnTo>
                    <a:pt x="951852" y="12128"/>
                  </a:lnTo>
                  <a:lnTo>
                    <a:pt x="905713" y="5435"/>
                  </a:lnTo>
                  <a:lnTo>
                    <a:pt x="858786" y="1371"/>
                  </a:lnTo>
                  <a:lnTo>
                    <a:pt x="811123" y="0"/>
                  </a:lnTo>
                  <a:lnTo>
                    <a:pt x="763460" y="1371"/>
                  </a:lnTo>
                  <a:lnTo>
                    <a:pt x="716521" y="5435"/>
                  </a:lnTo>
                  <a:lnTo>
                    <a:pt x="670394" y="12128"/>
                  </a:lnTo>
                  <a:lnTo>
                    <a:pt x="625132" y="21374"/>
                  </a:lnTo>
                  <a:lnTo>
                    <a:pt x="580834" y="33070"/>
                  </a:lnTo>
                  <a:lnTo>
                    <a:pt x="537565" y="47180"/>
                  </a:lnTo>
                  <a:lnTo>
                    <a:pt x="495388" y="63588"/>
                  </a:lnTo>
                  <a:lnTo>
                    <a:pt x="454406" y="82257"/>
                  </a:lnTo>
                  <a:lnTo>
                    <a:pt x="414680" y="103073"/>
                  </a:lnTo>
                  <a:lnTo>
                    <a:pt x="376288" y="125996"/>
                  </a:lnTo>
                  <a:lnTo>
                    <a:pt x="339305" y="150926"/>
                  </a:lnTo>
                  <a:lnTo>
                    <a:pt x="303809" y="177787"/>
                  </a:lnTo>
                  <a:lnTo>
                    <a:pt x="269862" y="206514"/>
                  </a:lnTo>
                  <a:lnTo>
                    <a:pt x="237566" y="237032"/>
                  </a:lnTo>
                  <a:lnTo>
                    <a:pt x="206984" y="269265"/>
                  </a:lnTo>
                  <a:lnTo>
                    <a:pt x="178193" y="303123"/>
                  </a:lnTo>
                  <a:lnTo>
                    <a:pt x="151269" y="338543"/>
                  </a:lnTo>
                  <a:lnTo>
                    <a:pt x="126276" y="375437"/>
                  </a:lnTo>
                  <a:lnTo>
                    <a:pt x="103314" y="413753"/>
                  </a:lnTo>
                  <a:lnTo>
                    <a:pt x="82435" y="453390"/>
                  </a:lnTo>
                  <a:lnTo>
                    <a:pt x="63741" y="494284"/>
                  </a:lnTo>
                  <a:lnTo>
                    <a:pt x="47282" y="536359"/>
                  </a:lnTo>
                  <a:lnTo>
                    <a:pt x="33147" y="579539"/>
                  </a:lnTo>
                  <a:lnTo>
                    <a:pt x="21424" y="623735"/>
                  </a:lnTo>
                  <a:lnTo>
                    <a:pt x="12166" y="668896"/>
                  </a:lnTo>
                  <a:lnTo>
                    <a:pt x="5448" y="714933"/>
                  </a:lnTo>
                  <a:lnTo>
                    <a:pt x="1371" y="761758"/>
                  </a:lnTo>
                  <a:lnTo>
                    <a:pt x="0" y="809320"/>
                  </a:lnTo>
                  <a:lnTo>
                    <a:pt x="1371" y="856869"/>
                  </a:lnTo>
                  <a:lnTo>
                    <a:pt x="1435" y="857554"/>
                  </a:lnTo>
                  <a:lnTo>
                    <a:pt x="5448" y="903706"/>
                  </a:lnTo>
                  <a:lnTo>
                    <a:pt x="12166" y="949731"/>
                  </a:lnTo>
                  <a:lnTo>
                    <a:pt x="21424" y="994892"/>
                  </a:lnTo>
                  <a:lnTo>
                    <a:pt x="33147" y="1039101"/>
                  </a:lnTo>
                  <a:lnTo>
                    <a:pt x="47282" y="1082281"/>
                  </a:lnTo>
                  <a:lnTo>
                    <a:pt x="63741" y="1124356"/>
                  </a:lnTo>
                  <a:lnTo>
                    <a:pt x="82435" y="1165250"/>
                  </a:lnTo>
                  <a:lnTo>
                    <a:pt x="103314" y="1204887"/>
                  </a:lnTo>
                  <a:lnTo>
                    <a:pt x="126276" y="1243203"/>
                  </a:lnTo>
                  <a:lnTo>
                    <a:pt x="151269" y="1280096"/>
                  </a:lnTo>
                  <a:lnTo>
                    <a:pt x="178193" y="1315516"/>
                  </a:lnTo>
                  <a:lnTo>
                    <a:pt x="206984" y="1349387"/>
                  </a:lnTo>
                  <a:lnTo>
                    <a:pt x="237566" y="1381607"/>
                  </a:lnTo>
                  <a:lnTo>
                    <a:pt x="269862" y="1412125"/>
                  </a:lnTo>
                  <a:lnTo>
                    <a:pt x="303809" y="1440853"/>
                  </a:lnTo>
                  <a:lnTo>
                    <a:pt x="339305" y="1467726"/>
                  </a:lnTo>
                  <a:lnTo>
                    <a:pt x="376288" y="1492656"/>
                  </a:lnTo>
                  <a:lnTo>
                    <a:pt x="414680" y="1515567"/>
                  </a:lnTo>
                  <a:lnTo>
                    <a:pt x="454406" y="1536395"/>
                  </a:lnTo>
                  <a:lnTo>
                    <a:pt x="495388" y="1555051"/>
                  </a:lnTo>
                  <a:lnTo>
                    <a:pt x="537565" y="1571472"/>
                  </a:lnTo>
                  <a:lnTo>
                    <a:pt x="580834" y="1585569"/>
                  </a:lnTo>
                  <a:lnTo>
                    <a:pt x="625132" y="1597279"/>
                  </a:lnTo>
                  <a:lnTo>
                    <a:pt x="670394" y="1606511"/>
                  </a:lnTo>
                  <a:lnTo>
                    <a:pt x="716521" y="1613204"/>
                  </a:lnTo>
                  <a:lnTo>
                    <a:pt x="763460" y="1617268"/>
                  </a:lnTo>
                  <a:lnTo>
                    <a:pt x="811123" y="1618653"/>
                  </a:lnTo>
                  <a:lnTo>
                    <a:pt x="858786" y="1617268"/>
                  </a:lnTo>
                  <a:lnTo>
                    <a:pt x="905713" y="1613204"/>
                  </a:lnTo>
                  <a:lnTo>
                    <a:pt x="951852" y="1606511"/>
                  </a:lnTo>
                  <a:lnTo>
                    <a:pt x="997102" y="1597279"/>
                  </a:lnTo>
                  <a:lnTo>
                    <a:pt x="1041412" y="1585569"/>
                  </a:lnTo>
                  <a:lnTo>
                    <a:pt x="1084681" y="1571472"/>
                  </a:lnTo>
                  <a:lnTo>
                    <a:pt x="1126845" y="1555051"/>
                  </a:lnTo>
                  <a:lnTo>
                    <a:pt x="1167841" y="1536395"/>
                  </a:lnTo>
                  <a:lnTo>
                    <a:pt x="1207566" y="1515567"/>
                  </a:lnTo>
                  <a:lnTo>
                    <a:pt x="1245958" y="1492656"/>
                  </a:lnTo>
                  <a:lnTo>
                    <a:pt x="1282941" y="1467726"/>
                  </a:lnTo>
                  <a:lnTo>
                    <a:pt x="1297393" y="1456778"/>
                  </a:lnTo>
                  <a:lnTo>
                    <a:pt x="1318437" y="1440853"/>
                  </a:lnTo>
                  <a:lnTo>
                    <a:pt x="1352372" y="1412125"/>
                  </a:lnTo>
                  <a:lnTo>
                    <a:pt x="1384668" y="1381607"/>
                  </a:lnTo>
                  <a:lnTo>
                    <a:pt x="1415249" y="1349387"/>
                  </a:lnTo>
                  <a:lnTo>
                    <a:pt x="1444040" y="1315516"/>
                  </a:lnTo>
                  <a:lnTo>
                    <a:pt x="1470977" y="1280096"/>
                  </a:lnTo>
                  <a:lnTo>
                    <a:pt x="1495958" y="1243203"/>
                  </a:lnTo>
                  <a:lnTo>
                    <a:pt x="1518920" y="1204887"/>
                  </a:lnTo>
                  <a:lnTo>
                    <a:pt x="1539798" y="1165250"/>
                  </a:lnTo>
                  <a:lnTo>
                    <a:pt x="1558493" y="1124356"/>
                  </a:lnTo>
                  <a:lnTo>
                    <a:pt x="1574952" y="1082281"/>
                  </a:lnTo>
                  <a:lnTo>
                    <a:pt x="1589074" y="1039101"/>
                  </a:lnTo>
                  <a:lnTo>
                    <a:pt x="1600809" y="994892"/>
                  </a:lnTo>
                  <a:lnTo>
                    <a:pt x="1610067" y="949731"/>
                  </a:lnTo>
                  <a:lnTo>
                    <a:pt x="1616773" y="903706"/>
                  </a:lnTo>
                  <a:lnTo>
                    <a:pt x="1620850" y="856869"/>
                  </a:lnTo>
                  <a:lnTo>
                    <a:pt x="1622234" y="809320"/>
                  </a:lnTo>
                  <a:close/>
                </a:path>
              </a:pathLst>
            </a:custGeom>
            <a:solidFill>
              <a:srgbClr val="DD3C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7560928" y="309609"/>
              <a:ext cx="598805" cy="502920"/>
            </a:xfrm>
            <a:custGeom>
              <a:avLst/>
              <a:gdLst/>
              <a:ahLst/>
              <a:cxnLst/>
              <a:rect l="l" t="t" r="r" b="b"/>
              <a:pathLst>
                <a:path w="598805" h="502920">
                  <a:moveTo>
                    <a:pt x="156834" y="502406"/>
                  </a:moveTo>
                  <a:lnTo>
                    <a:pt x="117559" y="500399"/>
                  </a:lnTo>
                  <a:lnTo>
                    <a:pt x="53430" y="482009"/>
                  </a:lnTo>
                  <a:lnTo>
                    <a:pt x="12485" y="444012"/>
                  </a:lnTo>
                  <a:lnTo>
                    <a:pt x="0" y="389651"/>
                  </a:lnTo>
                  <a:lnTo>
                    <a:pt x="4659" y="358389"/>
                  </a:lnTo>
                  <a:lnTo>
                    <a:pt x="34011" y="290107"/>
                  </a:lnTo>
                  <a:lnTo>
                    <a:pt x="57995" y="254045"/>
                  </a:lnTo>
                  <a:lnTo>
                    <a:pt x="87713" y="217345"/>
                  </a:lnTo>
                  <a:lnTo>
                    <a:pt x="122811" y="180485"/>
                  </a:lnTo>
                  <a:lnTo>
                    <a:pt x="162934" y="143946"/>
                  </a:lnTo>
                  <a:lnTo>
                    <a:pt x="207729" y="108208"/>
                  </a:lnTo>
                  <a:lnTo>
                    <a:pt x="256840" y="73751"/>
                  </a:lnTo>
                  <a:lnTo>
                    <a:pt x="309915" y="41055"/>
                  </a:lnTo>
                  <a:lnTo>
                    <a:pt x="357291" y="15881"/>
                  </a:lnTo>
                  <a:lnTo>
                    <a:pt x="412794" y="0"/>
                  </a:lnTo>
                  <a:lnTo>
                    <a:pt x="425060" y="6356"/>
                  </a:lnTo>
                  <a:lnTo>
                    <a:pt x="429762" y="20286"/>
                  </a:lnTo>
                  <a:lnTo>
                    <a:pt x="428972" y="40321"/>
                  </a:lnTo>
                  <a:lnTo>
                    <a:pt x="424758" y="64993"/>
                  </a:lnTo>
                  <a:lnTo>
                    <a:pt x="419191" y="92832"/>
                  </a:lnTo>
                  <a:lnTo>
                    <a:pt x="414342" y="122372"/>
                  </a:lnTo>
                  <a:lnTo>
                    <a:pt x="415076" y="180675"/>
                  </a:lnTo>
                  <a:lnTo>
                    <a:pt x="442354" y="227814"/>
                  </a:lnTo>
                  <a:lnTo>
                    <a:pt x="492592" y="257592"/>
                  </a:lnTo>
                  <a:lnTo>
                    <a:pt x="547602" y="277275"/>
                  </a:lnTo>
                  <a:lnTo>
                    <a:pt x="571123" y="285967"/>
                  </a:lnTo>
                  <a:lnTo>
                    <a:pt x="588909" y="295299"/>
                  </a:lnTo>
                  <a:lnTo>
                    <a:pt x="598650" y="306325"/>
                  </a:lnTo>
                  <a:lnTo>
                    <a:pt x="598037" y="320098"/>
                  </a:lnTo>
                  <a:lnTo>
                    <a:pt x="556509" y="360110"/>
                  </a:lnTo>
                  <a:lnTo>
                    <a:pt x="510976" y="388456"/>
                  </a:lnTo>
                  <a:lnTo>
                    <a:pt x="456050" y="417986"/>
                  </a:lnTo>
                  <a:lnTo>
                    <a:pt x="401580" y="443209"/>
                  </a:lnTo>
                  <a:lnTo>
                    <a:pt x="348159" y="464059"/>
                  </a:lnTo>
                  <a:lnTo>
                    <a:pt x="296380" y="480470"/>
                  </a:lnTo>
                  <a:lnTo>
                    <a:pt x="246838" y="492375"/>
                  </a:lnTo>
                  <a:lnTo>
                    <a:pt x="200125" y="499709"/>
                  </a:lnTo>
                  <a:lnTo>
                    <a:pt x="156834" y="502406"/>
                  </a:lnTo>
                  <a:close/>
                </a:path>
              </a:pathLst>
            </a:custGeom>
            <a:solidFill>
              <a:srgbClr val="C7652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7051276" y="469592"/>
              <a:ext cx="991869" cy="598805"/>
            </a:xfrm>
            <a:custGeom>
              <a:avLst/>
              <a:gdLst/>
              <a:ahLst/>
              <a:cxnLst/>
              <a:rect l="l" t="t" r="r" b="b"/>
              <a:pathLst>
                <a:path w="991869" h="598805">
                  <a:moveTo>
                    <a:pt x="37755" y="598622"/>
                  </a:moveTo>
                  <a:lnTo>
                    <a:pt x="32243" y="598622"/>
                  </a:lnTo>
                  <a:lnTo>
                    <a:pt x="23959" y="597554"/>
                  </a:lnTo>
                  <a:lnTo>
                    <a:pt x="16229" y="594426"/>
                  </a:lnTo>
                  <a:lnTo>
                    <a:pt x="9472" y="589350"/>
                  </a:lnTo>
                  <a:lnTo>
                    <a:pt x="4108" y="582442"/>
                  </a:lnTo>
                  <a:lnTo>
                    <a:pt x="0" y="570252"/>
                  </a:lnTo>
                  <a:lnTo>
                    <a:pt x="867" y="557868"/>
                  </a:lnTo>
                  <a:lnTo>
                    <a:pt x="6328" y="546714"/>
                  </a:lnTo>
                  <a:lnTo>
                    <a:pt x="16003" y="538213"/>
                  </a:lnTo>
                  <a:lnTo>
                    <a:pt x="943142" y="4113"/>
                  </a:lnTo>
                  <a:lnTo>
                    <a:pt x="955327" y="0"/>
                  </a:lnTo>
                  <a:lnTo>
                    <a:pt x="967729" y="863"/>
                  </a:lnTo>
                  <a:lnTo>
                    <a:pt x="978916" y="6319"/>
                  </a:lnTo>
                  <a:lnTo>
                    <a:pt x="987457" y="15980"/>
                  </a:lnTo>
                  <a:lnTo>
                    <a:pt x="991573" y="28160"/>
                  </a:lnTo>
                  <a:lnTo>
                    <a:pt x="990709" y="40534"/>
                  </a:lnTo>
                  <a:lnTo>
                    <a:pt x="48447" y="594310"/>
                  </a:lnTo>
                  <a:lnTo>
                    <a:pt x="37755" y="598622"/>
                  </a:lnTo>
                  <a:close/>
                </a:path>
              </a:pathLst>
            </a:custGeom>
            <a:solidFill>
              <a:srgbClr val="4F61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16481038" y="8931950"/>
            <a:ext cx="886460" cy="384175"/>
          </a:xfrm>
          <a:custGeom>
            <a:avLst/>
            <a:gdLst/>
            <a:ahLst/>
            <a:cxnLst/>
            <a:rect l="l" t="t" r="r" b="b"/>
            <a:pathLst>
              <a:path w="886459" h="384175">
                <a:moveTo>
                  <a:pt x="694061" y="384124"/>
                </a:moveTo>
                <a:lnTo>
                  <a:pt x="192062" y="384124"/>
                </a:lnTo>
                <a:lnTo>
                  <a:pt x="148024" y="379051"/>
                </a:lnTo>
                <a:lnTo>
                  <a:pt x="107598" y="364602"/>
                </a:lnTo>
                <a:lnTo>
                  <a:pt x="71937" y="341930"/>
                </a:lnTo>
                <a:lnTo>
                  <a:pt x="42194" y="312187"/>
                </a:lnTo>
                <a:lnTo>
                  <a:pt x="19521" y="276526"/>
                </a:lnTo>
                <a:lnTo>
                  <a:pt x="5072" y="236100"/>
                </a:lnTo>
                <a:lnTo>
                  <a:pt x="0" y="192062"/>
                </a:lnTo>
                <a:lnTo>
                  <a:pt x="5072" y="148024"/>
                </a:lnTo>
                <a:lnTo>
                  <a:pt x="19521" y="107598"/>
                </a:lnTo>
                <a:lnTo>
                  <a:pt x="42194" y="71937"/>
                </a:lnTo>
                <a:lnTo>
                  <a:pt x="71937" y="42193"/>
                </a:lnTo>
                <a:lnTo>
                  <a:pt x="107598" y="19521"/>
                </a:lnTo>
                <a:lnTo>
                  <a:pt x="148024" y="5072"/>
                </a:lnTo>
                <a:lnTo>
                  <a:pt x="192062" y="0"/>
                </a:lnTo>
                <a:lnTo>
                  <a:pt x="694061" y="0"/>
                </a:lnTo>
                <a:lnTo>
                  <a:pt x="738099" y="5072"/>
                </a:lnTo>
                <a:lnTo>
                  <a:pt x="778524" y="19521"/>
                </a:lnTo>
                <a:lnTo>
                  <a:pt x="814185" y="42193"/>
                </a:lnTo>
                <a:lnTo>
                  <a:pt x="843929" y="71937"/>
                </a:lnTo>
                <a:lnTo>
                  <a:pt x="866602" y="107598"/>
                </a:lnTo>
                <a:lnTo>
                  <a:pt x="881051" y="148024"/>
                </a:lnTo>
                <a:lnTo>
                  <a:pt x="886124" y="192062"/>
                </a:lnTo>
                <a:lnTo>
                  <a:pt x="881051" y="236100"/>
                </a:lnTo>
                <a:lnTo>
                  <a:pt x="866602" y="276526"/>
                </a:lnTo>
                <a:lnTo>
                  <a:pt x="843929" y="312187"/>
                </a:lnTo>
                <a:lnTo>
                  <a:pt x="814185" y="341930"/>
                </a:lnTo>
                <a:lnTo>
                  <a:pt x="778524" y="364602"/>
                </a:lnTo>
                <a:lnTo>
                  <a:pt x="738099" y="379051"/>
                </a:lnTo>
                <a:lnTo>
                  <a:pt x="694061" y="384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6577152" y="8973200"/>
            <a:ext cx="6953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Page</a:t>
            </a:r>
            <a:r>
              <a:rPr dirty="0" sz="1800" spc="-1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499068" y="307253"/>
            <a:ext cx="6804025" cy="1993264"/>
          </a:xfrm>
          <a:prstGeom prst="rect"/>
        </p:spPr>
        <p:txBody>
          <a:bodyPr wrap="square" lIns="0" tIns="205104" rIns="0" bIns="0" rtlCol="0" vert="horz">
            <a:spAutoFit/>
          </a:bodyPr>
          <a:lstStyle/>
          <a:p>
            <a:pPr marL="12700" marR="5080" indent="1287780">
              <a:lnSpc>
                <a:spcPts val="6980"/>
              </a:lnSpc>
              <a:spcBef>
                <a:spcPts val="1614"/>
              </a:spcBef>
            </a:pPr>
            <a:r>
              <a:rPr dirty="0" sz="7100" spc="-434"/>
              <a:t>Category</a:t>
            </a:r>
            <a:r>
              <a:rPr dirty="0" sz="7100" spc="-635"/>
              <a:t> </a:t>
            </a:r>
            <a:r>
              <a:rPr dirty="0" sz="7100" spc="-520"/>
              <a:t>P </a:t>
            </a:r>
            <a:r>
              <a:rPr dirty="0" sz="7100" spc="-509"/>
              <a:t>Overall</a:t>
            </a:r>
            <a:r>
              <a:rPr dirty="0" sz="7100" spc="-660"/>
              <a:t> </a:t>
            </a:r>
            <a:r>
              <a:rPr dirty="0" sz="7100" spc="-470"/>
              <a:t>Objective</a:t>
            </a:r>
            <a:endParaRPr sz="7100"/>
          </a:p>
        </p:txBody>
      </p:sp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048" y="3427338"/>
            <a:ext cx="161925" cy="161925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048" y="4760838"/>
            <a:ext cx="161925" cy="161925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048" y="6094338"/>
            <a:ext cx="161925" cy="161925"/>
          </a:xfrm>
          <a:prstGeom prst="rect">
            <a:avLst/>
          </a:prstGeom>
        </p:spPr>
      </p:pic>
      <p:sp>
        <p:nvSpPr>
          <p:cNvPr id="16" name="object 1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Benchmark</a:t>
            </a:r>
            <a:r>
              <a:rPr dirty="0" spc="-235"/>
              <a:t> </a:t>
            </a:r>
            <a:r>
              <a:rPr dirty="0"/>
              <a:t>against</a:t>
            </a:r>
            <a:r>
              <a:rPr dirty="0" spc="-229"/>
              <a:t> </a:t>
            </a:r>
            <a:r>
              <a:rPr dirty="0"/>
              <a:t>key</a:t>
            </a:r>
            <a:r>
              <a:rPr dirty="0" spc="-229"/>
              <a:t> </a:t>
            </a:r>
            <a:r>
              <a:rPr dirty="0" spc="80"/>
              <a:t>competitors</a:t>
            </a:r>
            <a:r>
              <a:rPr dirty="0" spc="-229"/>
              <a:t> </a:t>
            </a:r>
            <a:r>
              <a:rPr dirty="0" spc="85"/>
              <a:t>to</a:t>
            </a:r>
            <a:r>
              <a:rPr dirty="0" spc="-229"/>
              <a:t> </a:t>
            </a:r>
            <a:r>
              <a:rPr dirty="0"/>
              <a:t>understand</a:t>
            </a:r>
            <a:r>
              <a:rPr dirty="0" spc="-229"/>
              <a:t> </a:t>
            </a:r>
            <a:r>
              <a:rPr dirty="0"/>
              <a:t>their</a:t>
            </a:r>
            <a:r>
              <a:rPr dirty="0" spc="-229"/>
              <a:t> </a:t>
            </a:r>
            <a:r>
              <a:rPr dirty="0"/>
              <a:t>strengths,</a:t>
            </a:r>
            <a:r>
              <a:rPr dirty="0" spc="-229"/>
              <a:t> </a:t>
            </a:r>
            <a:r>
              <a:rPr dirty="0" spc="50"/>
              <a:t>weaknesses</a:t>
            </a:r>
          </a:p>
          <a:p>
            <a:pPr>
              <a:lnSpc>
                <a:spcPct val="100000"/>
              </a:lnSpc>
              <a:spcBef>
                <a:spcPts val="1350"/>
              </a:spcBef>
            </a:pPr>
          </a:p>
          <a:p>
            <a:pPr marL="12700">
              <a:lnSpc>
                <a:spcPct val="100000"/>
              </a:lnSpc>
            </a:pPr>
            <a:r>
              <a:rPr dirty="0"/>
              <a:t>Strengthen</a:t>
            </a:r>
            <a:r>
              <a:rPr dirty="0" spc="-235"/>
              <a:t> </a:t>
            </a:r>
            <a:r>
              <a:rPr dirty="0"/>
              <a:t>our</a:t>
            </a:r>
            <a:r>
              <a:rPr dirty="0" spc="-229"/>
              <a:t> </a:t>
            </a:r>
            <a:r>
              <a:rPr dirty="0"/>
              <a:t>market</a:t>
            </a:r>
            <a:r>
              <a:rPr dirty="0" spc="-235"/>
              <a:t> </a:t>
            </a:r>
            <a:r>
              <a:rPr dirty="0" spc="-10"/>
              <a:t>leadership</a:t>
            </a:r>
          </a:p>
          <a:p>
            <a:pPr>
              <a:lnSpc>
                <a:spcPct val="100000"/>
              </a:lnSpc>
              <a:spcBef>
                <a:spcPts val="1355"/>
              </a:spcBef>
            </a:pPr>
          </a:p>
          <a:p>
            <a:pPr marL="12700">
              <a:lnSpc>
                <a:spcPct val="100000"/>
              </a:lnSpc>
            </a:pPr>
            <a:r>
              <a:rPr dirty="0"/>
              <a:t>Enhance</a:t>
            </a:r>
            <a:r>
              <a:rPr dirty="0" spc="-260"/>
              <a:t> </a:t>
            </a:r>
            <a:r>
              <a:rPr dirty="0"/>
              <a:t>areas</a:t>
            </a:r>
            <a:r>
              <a:rPr dirty="0" spc="-254"/>
              <a:t> </a:t>
            </a:r>
            <a:r>
              <a:rPr dirty="0" spc="114"/>
              <a:t>of</a:t>
            </a:r>
            <a:r>
              <a:rPr dirty="0" spc="-260"/>
              <a:t> </a:t>
            </a:r>
            <a:r>
              <a:rPr dirty="0"/>
              <a:t>vulnerability</a:t>
            </a:r>
            <a:r>
              <a:rPr dirty="0" spc="-254"/>
              <a:t> </a:t>
            </a:r>
            <a:r>
              <a:rPr dirty="0"/>
              <a:t>while</a:t>
            </a:r>
            <a:r>
              <a:rPr dirty="0" spc="-254"/>
              <a:t> </a:t>
            </a:r>
            <a:r>
              <a:rPr dirty="0" spc="45"/>
              <a:t>proactively</a:t>
            </a:r>
            <a:r>
              <a:rPr dirty="0" spc="-260"/>
              <a:t> </a:t>
            </a:r>
            <a:r>
              <a:rPr dirty="0"/>
              <a:t>mitigating</a:t>
            </a:r>
            <a:r>
              <a:rPr dirty="0" spc="-254"/>
              <a:t> </a:t>
            </a:r>
            <a:r>
              <a:rPr dirty="0" spc="45"/>
              <a:t>potential</a:t>
            </a:r>
            <a:r>
              <a:rPr dirty="0" spc="-254"/>
              <a:t> </a:t>
            </a:r>
            <a:r>
              <a:rPr dirty="0" spc="85"/>
              <a:t>risks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692267" y="0"/>
            <a:ext cx="10596245" cy="10287000"/>
          </a:xfrm>
          <a:custGeom>
            <a:avLst/>
            <a:gdLst/>
            <a:ahLst/>
            <a:cxnLst/>
            <a:rect l="l" t="t" r="r" b="b"/>
            <a:pathLst>
              <a:path w="10596244" h="10287000">
                <a:moveTo>
                  <a:pt x="10595731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595731" y="0"/>
                </a:lnTo>
                <a:lnTo>
                  <a:pt x="10595731" y="10286999"/>
                </a:lnTo>
                <a:close/>
              </a:path>
            </a:pathLst>
          </a:custGeom>
          <a:solidFill>
            <a:srgbClr val="F6854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985" y="3512286"/>
            <a:ext cx="180974" cy="18095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985" y="5294833"/>
            <a:ext cx="180974" cy="180959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1028700" y="4761227"/>
            <a:ext cx="5593715" cy="0"/>
          </a:xfrm>
          <a:custGeom>
            <a:avLst/>
            <a:gdLst/>
            <a:ahLst/>
            <a:cxnLst/>
            <a:rect l="l" t="t" r="r" b="b"/>
            <a:pathLst>
              <a:path w="5593715" h="0">
                <a:moveTo>
                  <a:pt x="0" y="0"/>
                </a:moveTo>
                <a:lnTo>
                  <a:pt x="5593318" y="0"/>
                </a:lnTo>
              </a:path>
            </a:pathLst>
          </a:custGeom>
          <a:ln w="476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028700" y="8443180"/>
            <a:ext cx="5593715" cy="0"/>
          </a:xfrm>
          <a:custGeom>
            <a:avLst/>
            <a:gdLst/>
            <a:ahLst/>
            <a:cxnLst/>
            <a:rect l="l" t="t" r="r" b="b"/>
            <a:pathLst>
              <a:path w="5593715" h="0">
                <a:moveTo>
                  <a:pt x="0" y="0"/>
                </a:moveTo>
                <a:lnTo>
                  <a:pt x="5593318" y="0"/>
                </a:lnTo>
              </a:path>
            </a:pathLst>
          </a:custGeom>
          <a:ln w="476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-56237"/>
            <a:ext cx="4394835" cy="2932430"/>
          </a:xfrm>
          <a:prstGeom prst="rect"/>
        </p:spPr>
        <p:txBody>
          <a:bodyPr wrap="square" lIns="0" tIns="202565" rIns="0" bIns="0" rtlCol="0" vert="horz">
            <a:spAutoFit/>
          </a:bodyPr>
          <a:lstStyle/>
          <a:p>
            <a:pPr marL="12700" marR="5080">
              <a:lnSpc>
                <a:spcPts val="7130"/>
              </a:lnSpc>
              <a:spcBef>
                <a:spcPts val="1595"/>
              </a:spcBef>
            </a:pPr>
            <a:r>
              <a:rPr dirty="0" sz="7200" spc="-295"/>
              <a:t>Level-</a:t>
            </a:r>
            <a:r>
              <a:rPr dirty="0" sz="7200" spc="-2210"/>
              <a:t>1</a:t>
            </a:r>
            <a:r>
              <a:rPr dirty="0" sz="7200" spc="-545"/>
              <a:t> Dashboard </a:t>
            </a:r>
            <a:r>
              <a:rPr dirty="0" sz="7200" spc="-515"/>
              <a:t>Design</a:t>
            </a:r>
            <a:endParaRPr sz="7200"/>
          </a:p>
        </p:txBody>
      </p:sp>
      <p:sp>
        <p:nvSpPr>
          <p:cNvPr id="8" name="object 8" descr=""/>
          <p:cNvSpPr txBox="1"/>
          <p:nvPr/>
        </p:nvSpPr>
        <p:spPr>
          <a:xfrm>
            <a:off x="1016000" y="3000697"/>
            <a:ext cx="2132330" cy="1318260"/>
          </a:xfrm>
          <a:prstGeom prst="rect">
            <a:avLst/>
          </a:prstGeom>
        </p:spPr>
        <p:txBody>
          <a:bodyPr wrap="square" lIns="0" tIns="290830" rIns="0" bIns="0" rtlCol="0" vert="horz">
            <a:spAutoFit/>
          </a:bodyPr>
          <a:lstStyle/>
          <a:p>
            <a:pPr marL="431165">
              <a:lnSpc>
                <a:spcPct val="100000"/>
              </a:lnSpc>
              <a:spcBef>
                <a:spcPts val="2290"/>
              </a:spcBef>
            </a:pPr>
            <a:r>
              <a:rPr dirty="0" sz="3200" spc="-185" b="1">
                <a:latin typeface="Tahoma"/>
                <a:cs typeface="Tahoma"/>
              </a:rPr>
              <a:t>Audience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dirty="0" sz="2200" spc="-55">
                <a:latin typeface="Tahoma"/>
                <a:cs typeface="Tahoma"/>
              </a:rPr>
              <a:t>CXO</a:t>
            </a:r>
            <a:r>
              <a:rPr dirty="0" sz="2200" spc="-215">
                <a:latin typeface="Tahoma"/>
                <a:cs typeface="Tahoma"/>
              </a:rPr>
              <a:t> </a:t>
            </a:r>
            <a:r>
              <a:rPr dirty="0" sz="2200" spc="-20">
                <a:latin typeface="Tahoma"/>
                <a:cs typeface="Tahoma"/>
              </a:rPr>
              <a:t>Level</a:t>
            </a:r>
            <a:endParaRPr sz="2200">
              <a:latin typeface="Tahoma"/>
              <a:cs typeface="Tahoma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7300" y="5993678"/>
            <a:ext cx="95250" cy="95250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434755" y="5121983"/>
            <a:ext cx="5194935" cy="3026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00" b="1">
                <a:latin typeface="Tahoma"/>
                <a:cs typeface="Tahoma"/>
              </a:rPr>
              <a:t>Purposes</a:t>
            </a:r>
            <a:r>
              <a:rPr dirty="0" sz="3200" spc="-275" b="1">
                <a:latin typeface="Tahoma"/>
                <a:cs typeface="Tahoma"/>
              </a:rPr>
              <a:t> </a:t>
            </a:r>
            <a:r>
              <a:rPr dirty="0" sz="3200" spc="-300" b="1">
                <a:latin typeface="Tahoma"/>
                <a:cs typeface="Tahoma"/>
              </a:rPr>
              <a:t>&amp;</a:t>
            </a:r>
            <a:r>
              <a:rPr dirty="0" sz="3200" spc="-270" b="1">
                <a:latin typeface="Tahoma"/>
                <a:cs typeface="Tahoma"/>
              </a:rPr>
              <a:t> </a:t>
            </a:r>
            <a:r>
              <a:rPr dirty="0" sz="3200" spc="-35" b="1">
                <a:latin typeface="Tahoma"/>
                <a:cs typeface="Tahoma"/>
              </a:rPr>
              <a:t>Goals</a:t>
            </a:r>
            <a:endParaRPr sz="3200">
              <a:latin typeface="Tahoma"/>
              <a:cs typeface="Tahoma"/>
            </a:endParaRPr>
          </a:p>
          <a:p>
            <a:pPr marL="68580" marR="5080">
              <a:lnSpc>
                <a:spcPct val="116500"/>
              </a:lnSpc>
              <a:spcBef>
                <a:spcPts val="1335"/>
              </a:spcBef>
            </a:pPr>
            <a:r>
              <a:rPr dirty="0" sz="2200" spc="-30">
                <a:latin typeface="Tahoma"/>
                <a:cs typeface="Tahoma"/>
              </a:rPr>
              <a:t>Overall</a:t>
            </a:r>
            <a:r>
              <a:rPr dirty="0" sz="2200" spc="-13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category</a:t>
            </a:r>
            <a:r>
              <a:rPr dirty="0" sz="2200" spc="-135">
                <a:latin typeface="Tahoma"/>
                <a:cs typeface="Tahoma"/>
              </a:rPr>
              <a:t> </a:t>
            </a:r>
            <a:r>
              <a:rPr dirty="0" sz="2200" spc="-30">
                <a:latin typeface="Tahoma"/>
                <a:cs typeface="Tahoma"/>
              </a:rPr>
              <a:t>and</a:t>
            </a:r>
            <a:r>
              <a:rPr dirty="0" sz="2200" spc="-14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market</a:t>
            </a:r>
            <a:r>
              <a:rPr dirty="0" sz="2200" spc="-130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performance Growth</a:t>
            </a:r>
            <a:r>
              <a:rPr dirty="0" sz="2200" spc="-229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trajectory</a:t>
            </a:r>
            <a:endParaRPr sz="2200">
              <a:latin typeface="Tahoma"/>
              <a:cs typeface="Tahoma"/>
            </a:endParaRPr>
          </a:p>
          <a:p>
            <a:pPr marL="68580" marR="2298700">
              <a:lnSpc>
                <a:spcPct val="116500"/>
              </a:lnSpc>
            </a:pPr>
            <a:r>
              <a:rPr dirty="0" sz="2200" spc="-20">
                <a:latin typeface="Tahoma"/>
                <a:cs typeface="Tahoma"/>
              </a:rPr>
              <a:t>General</a:t>
            </a:r>
            <a:r>
              <a:rPr dirty="0" sz="2200" spc="-185">
                <a:latin typeface="Tahoma"/>
                <a:cs typeface="Tahoma"/>
              </a:rPr>
              <a:t> </a:t>
            </a:r>
            <a:r>
              <a:rPr dirty="0" sz="2200" spc="-20">
                <a:latin typeface="Tahoma"/>
                <a:cs typeface="Tahoma"/>
              </a:rPr>
              <a:t>trend </a:t>
            </a:r>
            <a:r>
              <a:rPr dirty="0" sz="2200">
                <a:latin typeface="Tahoma"/>
                <a:cs typeface="Tahoma"/>
              </a:rPr>
              <a:t>Competitive</a:t>
            </a:r>
            <a:r>
              <a:rPr dirty="0" sz="2200" spc="3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landscape</a:t>
            </a:r>
            <a:endParaRPr sz="2200">
              <a:latin typeface="Tahoma"/>
              <a:cs typeface="Tahoma"/>
            </a:endParaRPr>
          </a:p>
          <a:p>
            <a:pPr marL="68580" marR="741680">
              <a:lnSpc>
                <a:spcPct val="116500"/>
              </a:lnSpc>
            </a:pPr>
            <a:r>
              <a:rPr dirty="0" sz="2200" spc="-20">
                <a:latin typeface="Tahoma"/>
                <a:cs typeface="Tahoma"/>
              </a:rPr>
              <a:t>Identify</a:t>
            </a:r>
            <a:r>
              <a:rPr dirty="0" sz="2200" spc="-6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complications</a:t>
            </a:r>
            <a:r>
              <a:rPr dirty="0" sz="2200" spc="-6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based</a:t>
            </a:r>
            <a:r>
              <a:rPr dirty="0" sz="2200" spc="-6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on</a:t>
            </a:r>
            <a:r>
              <a:rPr dirty="0" sz="2200" spc="-65">
                <a:latin typeface="Tahoma"/>
                <a:cs typeface="Tahoma"/>
              </a:rPr>
              <a:t> </a:t>
            </a:r>
            <a:r>
              <a:rPr dirty="0" sz="2200" spc="-25">
                <a:latin typeface="Tahoma"/>
                <a:cs typeface="Tahoma"/>
              </a:rPr>
              <a:t>the </a:t>
            </a:r>
            <a:r>
              <a:rPr dirty="0" sz="2200">
                <a:latin typeface="Tahoma"/>
                <a:cs typeface="Tahoma"/>
              </a:rPr>
              <a:t>current</a:t>
            </a:r>
            <a:r>
              <a:rPr dirty="0" sz="2200" spc="-1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situation</a:t>
            </a:r>
            <a:endParaRPr sz="2200">
              <a:latin typeface="Tahoma"/>
              <a:cs typeface="Tahoma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7300" y="6384203"/>
            <a:ext cx="95250" cy="9525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7300" y="6774728"/>
            <a:ext cx="95250" cy="9525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7300" y="7165253"/>
            <a:ext cx="95250" cy="9525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7300" y="7555778"/>
            <a:ext cx="95250" cy="95250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8055020" y="568158"/>
            <a:ext cx="321564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04" b="1">
                <a:latin typeface="Tahoma"/>
                <a:cs typeface="Tahoma"/>
              </a:rPr>
              <a:t>Metrics</a:t>
            </a:r>
            <a:r>
              <a:rPr dirty="0" sz="3200" spc="-300" b="1">
                <a:latin typeface="Tahoma"/>
                <a:cs typeface="Tahoma"/>
              </a:rPr>
              <a:t> </a:t>
            </a:r>
            <a:r>
              <a:rPr dirty="0" sz="3200" b="1">
                <a:latin typeface="Tahoma"/>
                <a:cs typeface="Tahoma"/>
              </a:rPr>
              <a:t>of</a:t>
            </a:r>
            <a:r>
              <a:rPr dirty="0" sz="3200" spc="180" b="1">
                <a:latin typeface="Tahoma"/>
                <a:cs typeface="Tahoma"/>
              </a:rPr>
              <a:t> </a:t>
            </a:r>
            <a:r>
              <a:rPr dirty="0" sz="3200" spc="-150" b="1">
                <a:latin typeface="Tahoma"/>
                <a:cs typeface="Tahoma"/>
              </a:rPr>
              <a:t>Choice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15074036" y="1028699"/>
            <a:ext cx="2021839" cy="343535"/>
          </a:xfrm>
          <a:custGeom>
            <a:avLst/>
            <a:gdLst/>
            <a:ahLst/>
            <a:cxnLst/>
            <a:rect l="l" t="t" r="r" b="b"/>
            <a:pathLst>
              <a:path w="2021840" h="343534">
                <a:moveTo>
                  <a:pt x="169434" y="342927"/>
                </a:moveTo>
                <a:lnTo>
                  <a:pt x="124444" y="336792"/>
                </a:lnTo>
                <a:lnTo>
                  <a:pt x="83984" y="319483"/>
                </a:lnTo>
                <a:lnTo>
                  <a:pt x="49682" y="292649"/>
                </a:lnTo>
                <a:lnTo>
                  <a:pt x="23166" y="257937"/>
                </a:lnTo>
                <a:lnTo>
                  <a:pt x="6062" y="216994"/>
                </a:lnTo>
                <a:lnTo>
                  <a:pt x="0" y="171466"/>
                </a:lnTo>
                <a:lnTo>
                  <a:pt x="6062" y="125936"/>
                </a:lnTo>
                <a:lnTo>
                  <a:pt x="23166" y="84991"/>
                </a:lnTo>
                <a:lnTo>
                  <a:pt x="49682" y="50278"/>
                </a:lnTo>
                <a:lnTo>
                  <a:pt x="83984" y="23444"/>
                </a:lnTo>
                <a:lnTo>
                  <a:pt x="124444" y="6135"/>
                </a:lnTo>
                <a:lnTo>
                  <a:pt x="169434" y="0"/>
                </a:lnTo>
                <a:lnTo>
                  <a:pt x="214424" y="6135"/>
                </a:lnTo>
                <a:lnTo>
                  <a:pt x="254883" y="23444"/>
                </a:lnTo>
                <a:lnTo>
                  <a:pt x="289184" y="50278"/>
                </a:lnTo>
                <a:lnTo>
                  <a:pt x="299306" y="63530"/>
                </a:lnTo>
                <a:lnTo>
                  <a:pt x="169434" y="63530"/>
                </a:lnTo>
                <a:lnTo>
                  <a:pt x="127958" y="72025"/>
                </a:lnTo>
                <a:lnTo>
                  <a:pt x="94051" y="95178"/>
                </a:lnTo>
                <a:lnTo>
                  <a:pt x="71172" y="129491"/>
                </a:lnTo>
                <a:lnTo>
                  <a:pt x="62777" y="171466"/>
                </a:lnTo>
                <a:lnTo>
                  <a:pt x="71172" y="213439"/>
                </a:lnTo>
                <a:lnTo>
                  <a:pt x="94051" y="247750"/>
                </a:lnTo>
                <a:lnTo>
                  <a:pt x="127957" y="270902"/>
                </a:lnTo>
                <a:lnTo>
                  <a:pt x="169434" y="279397"/>
                </a:lnTo>
                <a:lnTo>
                  <a:pt x="299307" y="279397"/>
                </a:lnTo>
                <a:lnTo>
                  <a:pt x="289183" y="292649"/>
                </a:lnTo>
                <a:lnTo>
                  <a:pt x="254883" y="319483"/>
                </a:lnTo>
                <a:lnTo>
                  <a:pt x="214424" y="336792"/>
                </a:lnTo>
                <a:lnTo>
                  <a:pt x="169434" y="342927"/>
                </a:lnTo>
                <a:close/>
              </a:path>
              <a:path w="2021840" h="343534">
                <a:moveTo>
                  <a:pt x="299307" y="279397"/>
                </a:moveTo>
                <a:lnTo>
                  <a:pt x="169434" y="279397"/>
                </a:lnTo>
                <a:lnTo>
                  <a:pt x="210908" y="270902"/>
                </a:lnTo>
                <a:lnTo>
                  <a:pt x="244814" y="247750"/>
                </a:lnTo>
                <a:lnTo>
                  <a:pt x="267692" y="213439"/>
                </a:lnTo>
                <a:lnTo>
                  <a:pt x="276087" y="171466"/>
                </a:lnTo>
                <a:lnTo>
                  <a:pt x="267692" y="129491"/>
                </a:lnTo>
                <a:lnTo>
                  <a:pt x="244813" y="95178"/>
                </a:lnTo>
                <a:lnTo>
                  <a:pt x="210908" y="72025"/>
                </a:lnTo>
                <a:lnTo>
                  <a:pt x="169434" y="63530"/>
                </a:lnTo>
                <a:lnTo>
                  <a:pt x="299306" y="63530"/>
                </a:lnTo>
                <a:lnTo>
                  <a:pt x="315699" y="84991"/>
                </a:lnTo>
                <a:lnTo>
                  <a:pt x="332801" y="125936"/>
                </a:lnTo>
                <a:lnTo>
                  <a:pt x="338864" y="171466"/>
                </a:lnTo>
                <a:lnTo>
                  <a:pt x="332801" y="216994"/>
                </a:lnTo>
                <a:lnTo>
                  <a:pt x="315699" y="257937"/>
                </a:lnTo>
                <a:lnTo>
                  <a:pt x="299307" y="279397"/>
                </a:lnTo>
                <a:close/>
              </a:path>
              <a:path w="2021840" h="343534">
                <a:moveTo>
                  <a:pt x="730422" y="342927"/>
                </a:moveTo>
                <a:lnTo>
                  <a:pt x="685432" y="336792"/>
                </a:lnTo>
                <a:lnTo>
                  <a:pt x="644972" y="319483"/>
                </a:lnTo>
                <a:lnTo>
                  <a:pt x="610670" y="292649"/>
                </a:lnTo>
                <a:lnTo>
                  <a:pt x="584154" y="257937"/>
                </a:lnTo>
                <a:lnTo>
                  <a:pt x="567051" y="216994"/>
                </a:lnTo>
                <a:lnTo>
                  <a:pt x="560989" y="171466"/>
                </a:lnTo>
                <a:lnTo>
                  <a:pt x="567051" y="125936"/>
                </a:lnTo>
                <a:lnTo>
                  <a:pt x="584154" y="84991"/>
                </a:lnTo>
                <a:lnTo>
                  <a:pt x="610670" y="50278"/>
                </a:lnTo>
                <a:lnTo>
                  <a:pt x="644972" y="23444"/>
                </a:lnTo>
                <a:lnTo>
                  <a:pt x="685432" y="6135"/>
                </a:lnTo>
                <a:lnTo>
                  <a:pt x="730422" y="0"/>
                </a:lnTo>
                <a:lnTo>
                  <a:pt x="775411" y="6135"/>
                </a:lnTo>
                <a:lnTo>
                  <a:pt x="815870" y="23444"/>
                </a:lnTo>
                <a:lnTo>
                  <a:pt x="850172" y="50278"/>
                </a:lnTo>
                <a:lnTo>
                  <a:pt x="860295" y="63530"/>
                </a:lnTo>
                <a:lnTo>
                  <a:pt x="730422" y="63530"/>
                </a:lnTo>
                <a:lnTo>
                  <a:pt x="688947" y="72025"/>
                </a:lnTo>
                <a:lnTo>
                  <a:pt x="655041" y="95178"/>
                </a:lnTo>
                <a:lnTo>
                  <a:pt x="632162" y="129491"/>
                </a:lnTo>
                <a:lnTo>
                  <a:pt x="623768" y="171466"/>
                </a:lnTo>
                <a:lnTo>
                  <a:pt x="632162" y="213439"/>
                </a:lnTo>
                <a:lnTo>
                  <a:pt x="655041" y="247750"/>
                </a:lnTo>
                <a:lnTo>
                  <a:pt x="688946" y="270902"/>
                </a:lnTo>
                <a:lnTo>
                  <a:pt x="730422" y="279397"/>
                </a:lnTo>
                <a:lnTo>
                  <a:pt x="860296" y="279397"/>
                </a:lnTo>
                <a:lnTo>
                  <a:pt x="850172" y="292649"/>
                </a:lnTo>
                <a:lnTo>
                  <a:pt x="815870" y="319483"/>
                </a:lnTo>
                <a:lnTo>
                  <a:pt x="775411" y="336792"/>
                </a:lnTo>
                <a:lnTo>
                  <a:pt x="730422" y="342927"/>
                </a:lnTo>
                <a:close/>
              </a:path>
              <a:path w="2021840" h="343534">
                <a:moveTo>
                  <a:pt x="860296" y="279397"/>
                </a:moveTo>
                <a:lnTo>
                  <a:pt x="730422" y="279397"/>
                </a:lnTo>
                <a:lnTo>
                  <a:pt x="771899" y="270902"/>
                </a:lnTo>
                <a:lnTo>
                  <a:pt x="805804" y="247750"/>
                </a:lnTo>
                <a:lnTo>
                  <a:pt x="828682" y="213439"/>
                </a:lnTo>
                <a:lnTo>
                  <a:pt x="837077" y="171466"/>
                </a:lnTo>
                <a:lnTo>
                  <a:pt x="828682" y="129491"/>
                </a:lnTo>
                <a:lnTo>
                  <a:pt x="805804" y="95178"/>
                </a:lnTo>
                <a:lnTo>
                  <a:pt x="771898" y="72025"/>
                </a:lnTo>
                <a:lnTo>
                  <a:pt x="730422" y="63530"/>
                </a:lnTo>
                <a:lnTo>
                  <a:pt x="860295" y="63530"/>
                </a:lnTo>
                <a:lnTo>
                  <a:pt x="876689" y="84991"/>
                </a:lnTo>
                <a:lnTo>
                  <a:pt x="893793" y="125936"/>
                </a:lnTo>
                <a:lnTo>
                  <a:pt x="899856" y="171466"/>
                </a:lnTo>
                <a:lnTo>
                  <a:pt x="893793" y="216994"/>
                </a:lnTo>
                <a:lnTo>
                  <a:pt x="876689" y="257937"/>
                </a:lnTo>
                <a:lnTo>
                  <a:pt x="860296" y="279397"/>
                </a:lnTo>
                <a:close/>
              </a:path>
              <a:path w="2021840" h="343534">
                <a:moveTo>
                  <a:pt x="1291411" y="342927"/>
                </a:moveTo>
                <a:lnTo>
                  <a:pt x="1246421" y="336792"/>
                </a:lnTo>
                <a:lnTo>
                  <a:pt x="1205962" y="319483"/>
                </a:lnTo>
                <a:lnTo>
                  <a:pt x="1171662" y="292649"/>
                </a:lnTo>
                <a:lnTo>
                  <a:pt x="1145147" y="257937"/>
                </a:lnTo>
                <a:lnTo>
                  <a:pt x="1128045" y="216994"/>
                </a:lnTo>
                <a:lnTo>
                  <a:pt x="1121983" y="171466"/>
                </a:lnTo>
                <a:lnTo>
                  <a:pt x="1128045" y="125936"/>
                </a:lnTo>
                <a:lnTo>
                  <a:pt x="1145147" y="84991"/>
                </a:lnTo>
                <a:lnTo>
                  <a:pt x="1171662" y="50278"/>
                </a:lnTo>
                <a:lnTo>
                  <a:pt x="1205962" y="23444"/>
                </a:lnTo>
                <a:lnTo>
                  <a:pt x="1246421" y="6135"/>
                </a:lnTo>
                <a:lnTo>
                  <a:pt x="1291411" y="0"/>
                </a:lnTo>
                <a:lnTo>
                  <a:pt x="1336402" y="6135"/>
                </a:lnTo>
                <a:lnTo>
                  <a:pt x="1376861" y="23444"/>
                </a:lnTo>
                <a:lnTo>
                  <a:pt x="1411161" y="50278"/>
                </a:lnTo>
                <a:lnTo>
                  <a:pt x="1421283" y="63530"/>
                </a:lnTo>
                <a:lnTo>
                  <a:pt x="1291411" y="63530"/>
                </a:lnTo>
                <a:lnTo>
                  <a:pt x="1249938" y="72025"/>
                </a:lnTo>
                <a:lnTo>
                  <a:pt x="1216032" y="95178"/>
                </a:lnTo>
                <a:lnTo>
                  <a:pt x="1193152" y="129491"/>
                </a:lnTo>
                <a:lnTo>
                  <a:pt x="1184757" y="171466"/>
                </a:lnTo>
                <a:lnTo>
                  <a:pt x="1193152" y="213439"/>
                </a:lnTo>
                <a:lnTo>
                  <a:pt x="1216032" y="247750"/>
                </a:lnTo>
                <a:lnTo>
                  <a:pt x="1249938" y="270902"/>
                </a:lnTo>
                <a:lnTo>
                  <a:pt x="1291411" y="279397"/>
                </a:lnTo>
                <a:lnTo>
                  <a:pt x="1421284" y="279397"/>
                </a:lnTo>
                <a:lnTo>
                  <a:pt x="1411161" y="292649"/>
                </a:lnTo>
                <a:lnTo>
                  <a:pt x="1376861" y="319483"/>
                </a:lnTo>
                <a:lnTo>
                  <a:pt x="1336402" y="336792"/>
                </a:lnTo>
                <a:lnTo>
                  <a:pt x="1291411" y="342927"/>
                </a:lnTo>
                <a:close/>
              </a:path>
              <a:path w="2021840" h="343534">
                <a:moveTo>
                  <a:pt x="1421284" y="279397"/>
                </a:moveTo>
                <a:lnTo>
                  <a:pt x="1291411" y="279397"/>
                </a:lnTo>
                <a:lnTo>
                  <a:pt x="1332886" y="270902"/>
                </a:lnTo>
                <a:lnTo>
                  <a:pt x="1366791" y="247750"/>
                </a:lnTo>
                <a:lnTo>
                  <a:pt x="1389671" y="213439"/>
                </a:lnTo>
                <a:lnTo>
                  <a:pt x="1398066" y="171466"/>
                </a:lnTo>
                <a:lnTo>
                  <a:pt x="1389671" y="129491"/>
                </a:lnTo>
                <a:lnTo>
                  <a:pt x="1366791" y="95178"/>
                </a:lnTo>
                <a:lnTo>
                  <a:pt x="1332885" y="72025"/>
                </a:lnTo>
                <a:lnTo>
                  <a:pt x="1291411" y="63530"/>
                </a:lnTo>
                <a:lnTo>
                  <a:pt x="1421283" y="63530"/>
                </a:lnTo>
                <a:lnTo>
                  <a:pt x="1437676" y="84991"/>
                </a:lnTo>
                <a:lnTo>
                  <a:pt x="1454778" y="125936"/>
                </a:lnTo>
                <a:lnTo>
                  <a:pt x="1460840" y="171466"/>
                </a:lnTo>
                <a:lnTo>
                  <a:pt x="1454778" y="216994"/>
                </a:lnTo>
                <a:lnTo>
                  <a:pt x="1437676" y="257937"/>
                </a:lnTo>
                <a:lnTo>
                  <a:pt x="1421284" y="279397"/>
                </a:lnTo>
                <a:close/>
              </a:path>
              <a:path w="2021840" h="343534">
                <a:moveTo>
                  <a:pt x="1852406" y="342927"/>
                </a:moveTo>
                <a:lnTo>
                  <a:pt x="1807417" y="336792"/>
                </a:lnTo>
                <a:lnTo>
                  <a:pt x="1766958" y="319483"/>
                </a:lnTo>
                <a:lnTo>
                  <a:pt x="1732656" y="292649"/>
                </a:lnTo>
                <a:lnTo>
                  <a:pt x="1706139" y="257937"/>
                </a:lnTo>
                <a:lnTo>
                  <a:pt x="1689035" y="216994"/>
                </a:lnTo>
                <a:lnTo>
                  <a:pt x="1682972" y="171466"/>
                </a:lnTo>
                <a:lnTo>
                  <a:pt x="1689035" y="125936"/>
                </a:lnTo>
                <a:lnTo>
                  <a:pt x="1706139" y="84991"/>
                </a:lnTo>
                <a:lnTo>
                  <a:pt x="1732656" y="50278"/>
                </a:lnTo>
                <a:lnTo>
                  <a:pt x="1766958" y="23444"/>
                </a:lnTo>
                <a:lnTo>
                  <a:pt x="1807417" y="6135"/>
                </a:lnTo>
                <a:lnTo>
                  <a:pt x="1852406" y="0"/>
                </a:lnTo>
                <a:lnTo>
                  <a:pt x="1897392" y="6135"/>
                </a:lnTo>
                <a:lnTo>
                  <a:pt x="1937850" y="23444"/>
                </a:lnTo>
                <a:lnTo>
                  <a:pt x="1972151" y="50278"/>
                </a:lnTo>
                <a:lnTo>
                  <a:pt x="1982274" y="63530"/>
                </a:lnTo>
                <a:lnTo>
                  <a:pt x="1852406" y="63530"/>
                </a:lnTo>
                <a:lnTo>
                  <a:pt x="1810928" y="72025"/>
                </a:lnTo>
                <a:lnTo>
                  <a:pt x="1777022" y="95178"/>
                </a:lnTo>
                <a:lnTo>
                  <a:pt x="1754145" y="129491"/>
                </a:lnTo>
                <a:lnTo>
                  <a:pt x="1745751" y="171466"/>
                </a:lnTo>
                <a:lnTo>
                  <a:pt x="1754145" y="213439"/>
                </a:lnTo>
                <a:lnTo>
                  <a:pt x="1777022" y="247750"/>
                </a:lnTo>
                <a:lnTo>
                  <a:pt x="1810928" y="270902"/>
                </a:lnTo>
                <a:lnTo>
                  <a:pt x="1852406" y="279397"/>
                </a:lnTo>
                <a:lnTo>
                  <a:pt x="1982275" y="279397"/>
                </a:lnTo>
                <a:lnTo>
                  <a:pt x="1972151" y="292649"/>
                </a:lnTo>
                <a:lnTo>
                  <a:pt x="1937850" y="319483"/>
                </a:lnTo>
                <a:lnTo>
                  <a:pt x="1897392" y="336792"/>
                </a:lnTo>
                <a:lnTo>
                  <a:pt x="1852406" y="342927"/>
                </a:lnTo>
                <a:close/>
              </a:path>
              <a:path w="2021840" h="343534">
                <a:moveTo>
                  <a:pt x="1982275" y="279397"/>
                </a:moveTo>
                <a:lnTo>
                  <a:pt x="1852406" y="279397"/>
                </a:lnTo>
                <a:lnTo>
                  <a:pt x="1893881" y="270902"/>
                </a:lnTo>
                <a:lnTo>
                  <a:pt x="1927785" y="247750"/>
                </a:lnTo>
                <a:lnTo>
                  <a:pt x="1950662" y="213439"/>
                </a:lnTo>
                <a:lnTo>
                  <a:pt x="1959055" y="171466"/>
                </a:lnTo>
                <a:lnTo>
                  <a:pt x="1950662" y="129491"/>
                </a:lnTo>
                <a:lnTo>
                  <a:pt x="1927785" y="95178"/>
                </a:lnTo>
                <a:lnTo>
                  <a:pt x="1893881" y="72025"/>
                </a:lnTo>
                <a:lnTo>
                  <a:pt x="1852406" y="63530"/>
                </a:lnTo>
                <a:lnTo>
                  <a:pt x="1982274" y="63530"/>
                </a:lnTo>
                <a:lnTo>
                  <a:pt x="1998668" y="84991"/>
                </a:lnTo>
                <a:lnTo>
                  <a:pt x="2015771" y="125936"/>
                </a:lnTo>
                <a:lnTo>
                  <a:pt x="2021834" y="171466"/>
                </a:lnTo>
                <a:lnTo>
                  <a:pt x="2015771" y="216994"/>
                </a:lnTo>
                <a:lnTo>
                  <a:pt x="1998668" y="257937"/>
                </a:lnTo>
                <a:lnTo>
                  <a:pt x="1982275" y="2793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16485652" y="8931950"/>
            <a:ext cx="882015" cy="384175"/>
          </a:xfrm>
          <a:custGeom>
            <a:avLst/>
            <a:gdLst/>
            <a:ahLst/>
            <a:cxnLst/>
            <a:rect l="l" t="t" r="r" b="b"/>
            <a:pathLst>
              <a:path w="882015" h="384175">
                <a:moveTo>
                  <a:pt x="689448" y="384124"/>
                </a:moveTo>
                <a:lnTo>
                  <a:pt x="192062" y="384124"/>
                </a:lnTo>
                <a:lnTo>
                  <a:pt x="148023" y="379051"/>
                </a:lnTo>
                <a:lnTo>
                  <a:pt x="107597" y="364602"/>
                </a:lnTo>
                <a:lnTo>
                  <a:pt x="71936" y="341930"/>
                </a:lnTo>
                <a:lnTo>
                  <a:pt x="42193" y="312187"/>
                </a:lnTo>
                <a:lnTo>
                  <a:pt x="19521" y="276526"/>
                </a:lnTo>
                <a:lnTo>
                  <a:pt x="5072" y="236100"/>
                </a:lnTo>
                <a:lnTo>
                  <a:pt x="0" y="192062"/>
                </a:lnTo>
                <a:lnTo>
                  <a:pt x="5072" y="148024"/>
                </a:lnTo>
                <a:lnTo>
                  <a:pt x="19521" y="107598"/>
                </a:lnTo>
                <a:lnTo>
                  <a:pt x="42193" y="71937"/>
                </a:lnTo>
                <a:lnTo>
                  <a:pt x="71936" y="42193"/>
                </a:lnTo>
                <a:lnTo>
                  <a:pt x="107597" y="19521"/>
                </a:lnTo>
                <a:lnTo>
                  <a:pt x="148023" y="5072"/>
                </a:lnTo>
                <a:lnTo>
                  <a:pt x="192062" y="0"/>
                </a:lnTo>
                <a:lnTo>
                  <a:pt x="689448" y="0"/>
                </a:lnTo>
                <a:lnTo>
                  <a:pt x="733485" y="5072"/>
                </a:lnTo>
                <a:lnTo>
                  <a:pt x="773910" y="19521"/>
                </a:lnTo>
                <a:lnTo>
                  <a:pt x="809572" y="42193"/>
                </a:lnTo>
                <a:lnTo>
                  <a:pt x="839315" y="71937"/>
                </a:lnTo>
                <a:lnTo>
                  <a:pt x="861988" y="107598"/>
                </a:lnTo>
                <a:lnTo>
                  <a:pt x="876437" y="148024"/>
                </a:lnTo>
                <a:lnTo>
                  <a:pt x="881510" y="192062"/>
                </a:lnTo>
                <a:lnTo>
                  <a:pt x="876437" y="236100"/>
                </a:lnTo>
                <a:lnTo>
                  <a:pt x="861988" y="276526"/>
                </a:lnTo>
                <a:lnTo>
                  <a:pt x="839315" y="312187"/>
                </a:lnTo>
                <a:lnTo>
                  <a:pt x="809572" y="341930"/>
                </a:lnTo>
                <a:lnTo>
                  <a:pt x="773910" y="364602"/>
                </a:lnTo>
                <a:lnTo>
                  <a:pt x="733485" y="379051"/>
                </a:lnTo>
                <a:lnTo>
                  <a:pt x="689448" y="384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16581766" y="8973200"/>
            <a:ext cx="6902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Page</a:t>
            </a:r>
            <a:r>
              <a:rPr dirty="0" sz="1800" spc="-1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8601303" y="3757368"/>
            <a:ext cx="3018790" cy="0"/>
          </a:xfrm>
          <a:custGeom>
            <a:avLst/>
            <a:gdLst/>
            <a:ahLst/>
            <a:cxnLst/>
            <a:rect l="l" t="t" r="r" b="b"/>
            <a:pathLst>
              <a:path w="3018790" h="0">
                <a:moveTo>
                  <a:pt x="0" y="0"/>
                </a:moveTo>
                <a:lnTo>
                  <a:pt x="3018234" y="0"/>
                </a:lnTo>
              </a:path>
            </a:pathLst>
          </a:custGeom>
          <a:ln w="476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8588603" y="2634129"/>
            <a:ext cx="316992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310">
                <a:latin typeface="Tahoma"/>
                <a:cs typeface="Tahoma"/>
              </a:rPr>
              <a:t>1.</a:t>
            </a:r>
            <a:r>
              <a:rPr dirty="0" sz="2600" spc="-215">
                <a:latin typeface="Tahoma"/>
                <a:cs typeface="Tahoma"/>
              </a:rPr>
              <a:t> </a:t>
            </a:r>
            <a:r>
              <a:rPr dirty="0" sz="2600">
                <a:latin typeface="Tahoma"/>
                <a:cs typeface="Tahoma"/>
              </a:rPr>
              <a:t>Sales</a:t>
            </a:r>
            <a:r>
              <a:rPr dirty="0" sz="2600" spc="-210">
                <a:latin typeface="Tahoma"/>
                <a:cs typeface="Tahoma"/>
              </a:rPr>
              <a:t> </a:t>
            </a:r>
            <a:r>
              <a:rPr dirty="0" sz="2600">
                <a:latin typeface="Tahoma"/>
                <a:cs typeface="Tahoma"/>
              </a:rPr>
              <a:t>&amp;</a:t>
            </a:r>
            <a:r>
              <a:rPr dirty="0" sz="2600" spc="-210">
                <a:latin typeface="Tahoma"/>
                <a:cs typeface="Tahoma"/>
              </a:rPr>
              <a:t> </a:t>
            </a:r>
            <a:r>
              <a:rPr dirty="0" sz="2600" spc="-10">
                <a:latin typeface="Tahoma"/>
                <a:cs typeface="Tahoma"/>
              </a:rPr>
              <a:t>Growth</a:t>
            </a:r>
            <a:r>
              <a:rPr dirty="0" sz="2600" spc="-210">
                <a:latin typeface="Tahoma"/>
                <a:cs typeface="Tahoma"/>
              </a:rPr>
              <a:t> </a:t>
            </a:r>
            <a:r>
              <a:rPr dirty="0" sz="2600" spc="-20">
                <a:latin typeface="Tahoma"/>
                <a:cs typeface="Tahoma"/>
              </a:rPr>
              <a:t>rate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8588603" y="4070027"/>
            <a:ext cx="228409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55">
                <a:latin typeface="Tahoma"/>
                <a:cs typeface="Tahoma"/>
              </a:rPr>
              <a:t>2.</a:t>
            </a:r>
            <a:r>
              <a:rPr dirty="0" sz="2600" spc="-260">
                <a:latin typeface="Tahoma"/>
                <a:cs typeface="Tahoma"/>
              </a:rPr>
              <a:t> </a:t>
            </a:r>
            <a:r>
              <a:rPr dirty="0" sz="2600">
                <a:latin typeface="Tahoma"/>
                <a:cs typeface="Tahoma"/>
              </a:rPr>
              <a:t>Market</a:t>
            </a:r>
            <a:r>
              <a:rPr dirty="0" sz="2600" spc="-260">
                <a:latin typeface="Tahoma"/>
                <a:cs typeface="Tahoma"/>
              </a:rPr>
              <a:t> </a:t>
            </a:r>
            <a:r>
              <a:rPr dirty="0" sz="2600" spc="-20">
                <a:latin typeface="Tahoma"/>
                <a:cs typeface="Tahoma"/>
              </a:rPr>
              <a:t>Share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8601303" y="5095867"/>
            <a:ext cx="3018790" cy="0"/>
          </a:xfrm>
          <a:custGeom>
            <a:avLst/>
            <a:gdLst/>
            <a:ahLst/>
            <a:cxnLst/>
            <a:rect l="l" t="t" r="r" b="b"/>
            <a:pathLst>
              <a:path w="3018790" h="0">
                <a:moveTo>
                  <a:pt x="0" y="0"/>
                </a:moveTo>
                <a:lnTo>
                  <a:pt x="3018234" y="0"/>
                </a:lnTo>
              </a:path>
            </a:pathLst>
          </a:custGeom>
          <a:ln w="476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8588603" y="5549404"/>
            <a:ext cx="346202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latin typeface="Tahoma"/>
                <a:cs typeface="Tahoma"/>
              </a:rPr>
              <a:t>3.Relative</a:t>
            </a:r>
            <a:r>
              <a:rPr dirty="0" sz="2600" spc="-250">
                <a:latin typeface="Tahoma"/>
                <a:cs typeface="Tahoma"/>
              </a:rPr>
              <a:t> </a:t>
            </a:r>
            <a:r>
              <a:rPr dirty="0" sz="2600">
                <a:latin typeface="Tahoma"/>
                <a:cs typeface="Tahoma"/>
              </a:rPr>
              <a:t>Market</a:t>
            </a:r>
            <a:r>
              <a:rPr dirty="0" sz="2600" spc="-245">
                <a:latin typeface="Tahoma"/>
                <a:cs typeface="Tahoma"/>
              </a:rPr>
              <a:t> </a:t>
            </a:r>
            <a:r>
              <a:rPr dirty="0" sz="2600" spc="-10">
                <a:latin typeface="Tahoma"/>
                <a:cs typeface="Tahoma"/>
              </a:rPr>
              <a:t>Share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8601303" y="6540253"/>
            <a:ext cx="3018790" cy="0"/>
          </a:xfrm>
          <a:custGeom>
            <a:avLst/>
            <a:gdLst/>
            <a:ahLst/>
            <a:cxnLst/>
            <a:rect l="l" t="t" r="r" b="b"/>
            <a:pathLst>
              <a:path w="3018790" h="0">
                <a:moveTo>
                  <a:pt x="0" y="0"/>
                </a:moveTo>
                <a:lnTo>
                  <a:pt x="3018234" y="0"/>
                </a:lnTo>
              </a:path>
            </a:pathLst>
          </a:custGeom>
          <a:ln w="476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8588603" y="6979891"/>
            <a:ext cx="114046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40">
                <a:latin typeface="Tahoma"/>
                <a:cs typeface="Tahoma"/>
              </a:rPr>
              <a:t>4.Profit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8601303" y="7974855"/>
            <a:ext cx="3018790" cy="0"/>
          </a:xfrm>
          <a:custGeom>
            <a:avLst/>
            <a:gdLst/>
            <a:ahLst/>
            <a:cxnLst/>
            <a:rect l="l" t="t" r="r" b="b"/>
            <a:pathLst>
              <a:path w="3018790" h="0">
                <a:moveTo>
                  <a:pt x="0" y="0"/>
                </a:moveTo>
                <a:lnTo>
                  <a:pt x="3018234" y="0"/>
                </a:lnTo>
              </a:path>
            </a:pathLst>
          </a:custGeom>
          <a:ln w="476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13669345" y="2634129"/>
            <a:ext cx="96202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80">
                <a:latin typeface="Tahoma"/>
                <a:cs typeface="Tahoma"/>
              </a:rPr>
              <a:t>5.</a:t>
            </a:r>
            <a:r>
              <a:rPr dirty="0" sz="2600" spc="-265">
                <a:latin typeface="Tahoma"/>
                <a:cs typeface="Tahoma"/>
              </a:rPr>
              <a:t> </a:t>
            </a:r>
            <a:r>
              <a:rPr dirty="0" sz="2600" spc="-35">
                <a:latin typeface="Tahoma"/>
                <a:cs typeface="Tahoma"/>
              </a:rPr>
              <a:t>ROS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13682045" y="3757368"/>
            <a:ext cx="3018790" cy="0"/>
          </a:xfrm>
          <a:custGeom>
            <a:avLst/>
            <a:gdLst/>
            <a:ahLst/>
            <a:cxnLst/>
            <a:rect l="l" t="t" r="r" b="b"/>
            <a:pathLst>
              <a:path w="3018790" h="0">
                <a:moveTo>
                  <a:pt x="0" y="0"/>
                </a:moveTo>
                <a:lnTo>
                  <a:pt x="3018234" y="0"/>
                </a:lnTo>
              </a:path>
            </a:pathLst>
          </a:custGeom>
          <a:ln w="476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13669345" y="4070027"/>
            <a:ext cx="264096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80">
                <a:latin typeface="Tahoma"/>
                <a:cs typeface="Tahoma"/>
              </a:rPr>
              <a:t>6.</a:t>
            </a:r>
            <a:r>
              <a:rPr dirty="0" sz="2600" spc="-265">
                <a:latin typeface="Tahoma"/>
                <a:cs typeface="Tahoma"/>
              </a:rPr>
              <a:t> </a:t>
            </a:r>
            <a:r>
              <a:rPr dirty="0" sz="2600" spc="70">
                <a:latin typeface="Tahoma"/>
                <a:cs typeface="Tahoma"/>
              </a:rPr>
              <a:t>Profit</a:t>
            </a:r>
            <a:r>
              <a:rPr dirty="0" sz="2600" spc="-260">
                <a:latin typeface="Tahoma"/>
                <a:cs typeface="Tahoma"/>
              </a:rPr>
              <a:t> </a:t>
            </a:r>
            <a:r>
              <a:rPr dirty="0" sz="2600" spc="55">
                <a:latin typeface="Tahoma"/>
                <a:cs typeface="Tahoma"/>
              </a:rPr>
              <a:t>Per</a:t>
            </a:r>
            <a:r>
              <a:rPr dirty="0" sz="2600" spc="-260">
                <a:latin typeface="Tahoma"/>
                <a:cs typeface="Tahoma"/>
              </a:rPr>
              <a:t> </a:t>
            </a:r>
            <a:r>
              <a:rPr dirty="0" sz="2600" spc="-20">
                <a:latin typeface="Tahoma"/>
                <a:cs typeface="Tahoma"/>
              </a:rPr>
              <a:t>Order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13682045" y="5072062"/>
            <a:ext cx="3018790" cy="0"/>
          </a:xfrm>
          <a:custGeom>
            <a:avLst/>
            <a:gdLst/>
            <a:ahLst/>
            <a:cxnLst/>
            <a:rect l="l" t="t" r="r" b="b"/>
            <a:pathLst>
              <a:path w="3018790" h="0">
                <a:moveTo>
                  <a:pt x="0" y="0"/>
                </a:moveTo>
                <a:lnTo>
                  <a:pt x="3018234" y="0"/>
                </a:lnTo>
              </a:path>
            </a:pathLst>
          </a:custGeom>
          <a:ln w="476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1" name="object 3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4002" y="8660342"/>
            <a:ext cx="180974" cy="180959"/>
          </a:xfrm>
          <a:prstGeom prst="rect">
            <a:avLst/>
          </a:prstGeom>
        </p:spPr>
      </p:pic>
      <p:sp>
        <p:nvSpPr>
          <p:cNvPr id="32" name="object 32" descr=""/>
          <p:cNvSpPr txBox="1"/>
          <p:nvPr/>
        </p:nvSpPr>
        <p:spPr>
          <a:xfrm>
            <a:off x="1032285" y="8293058"/>
            <a:ext cx="3703954" cy="1176655"/>
          </a:xfrm>
          <a:prstGeom prst="rect">
            <a:avLst/>
          </a:prstGeom>
        </p:spPr>
        <p:txBody>
          <a:bodyPr wrap="square" lIns="0" tIns="207010" rIns="0" bIns="0" rtlCol="0" vert="horz">
            <a:spAutoFit/>
          </a:bodyPr>
          <a:lstStyle/>
          <a:p>
            <a:pPr marL="414655">
              <a:lnSpc>
                <a:spcPct val="100000"/>
              </a:lnSpc>
              <a:spcBef>
                <a:spcPts val="1630"/>
              </a:spcBef>
            </a:pPr>
            <a:r>
              <a:rPr dirty="0" sz="3200" spc="-245" b="1">
                <a:latin typeface="Tahoma"/>
                <a:cs typeface="Tahoma"/>
              </a:rPr>
              <a:t>Update </a:t>
            </a:r>
            <a:r>
              <a:rPr dirty="0" sz="3200" spc="-185" b="1">
                <a:latin typeface="Tahoma"/>
                <a:cs typeface="Tahoma"/>
              </a:rPr>
              <a:t>Frequency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2200" spc="-10">
                <a:latin typeface="Tahoma"/>
                <a:cs typeface="Tahoma"/>
              </a:rPr>
              <a:t>Yearly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3669345" y="5610303"/>
            <a:ext cx="3239770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140">
                <a:latin typeface="Tahoma"/>
                <a:cs typeface="Tahoma"/>
              </a:rPr>
              <a:t>7.</a:t>
            </a:r>
            <a:r>
              <a:rPr dirty="0" sz="2600" spc="-260">
                <a:latin typeface="Tahoma"/>
                <a:cs typeface="Tahoma"/>
              </a:rPr>
              <a:t> </a:t>
            </a:r>
            <a:r>
              <a:rPr dirty="0" sz="2600" spc="70">
                <a:latin typeface="Tahoma"/>
                <a:cs typeface="Tahoma"/>
              </a:rPr>
              <a:t>Profit</a:t>
            </a:r>
            <a:r>
              <a:rPr dirty="0" sz="2600" spc="-260">
                <a:latin typeface="Tahoma"/>
                <a:cs typeface="Tahoma"/>
              </a:rPr>
              <a:t> </a:t>
            </a:r>
            <a:r>
              <a:rPr dirty="0" sz="2600" spc="55">
                <a:latin typeface="Tahoma"/>
                <a:cs typeface="Tahoma"/>
              </a:rPr>
              <a:t>Per</a:t>
            </a:r>
            <a:r>
              <a:rPr dirty="0" sz="2600" spc="-260">
                <a:latin typeface="Tahoma"/>
                <a:cs typeface="Tahoma"/>
              </a:rPr>
              <a:t> </a:t>
            </a:r>
            <a:r>
              <a:rPr dirty="0" sz="2600" spc="-10">
                <a:latin typeface="Tahoma"/>
                <a:cs typeface="Tahoma"/>
              </a:rPr>
              <a:t>Customer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13682045" y="6564058"/>
            <a:ext cx="3018790" cy="0"/>
          </a:xfrm>
          <a:custGeom>
            <a:avLst/>
            <a:gdLst/>
            <a:ahLst/>
            <a:cxnLst/>
            <a:rect l="l" t="t" r="r" b="b"/>
            <a:pathLst>
              <a:path w="3018790" h="0">
                <a:moveTo>
                  <a:pt x="0" y="0"/>
                </a:moveTo>
                <a:lnTo>
                  <a:pt x="3018234" y="0"/>
                </a:lnTo>
              </a:path>
            </a:pathLst>
          </a:custGeom>
          <a:ln w="476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 txBox="1"/>
          <p:nvPr/>
        </p:nvSpPr>
        <p:spPr>
          <a:xfrm>
            <a:off x="13669345" y="6979891"/>
            <a:ext cx="1116965" cy="42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 spc="-75">
                <a:latin typeface="Tahoma"/>
                <a:cs typeface="Tahoma"/>
              </a:rPr>
              <a:t>8.</a:t>
            </a:r>
            <a:r>
              <a:rPr dirty="0" sz="2600" spc="-260">
                <a:latin typeface="Tahoma"/>
                <a:cs typeface="Tahoma"/>
              </a:rPr>
              <a:t> </a:t>
            </a:r>
            <a:r>
              <a:rPr dirty="0" sz="2600" spc="65">
                <a:latin typeface="Tahoma"/>
                <a:cs typeface="Tahoma"/>
              </a:rPr>
              <a:t>Price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13680795" y="7951050"/>
            <a:ext cx="3018790" cy="0"/>
          </a:xfrm>
          <a:custGeom>
            <a:avLst/>
            <a:gdLst/>
            <a:ahLst/>
            <a:cxnLst/>
            <a:rect l="l" t="t" r="r" b="b"/>
            <a:pathLst>
              <a:path w="3018790" h="0">
                <a:moveTo>
                  <a:pt x="0" y="0"/>
                </a:moveTo>
                <a:lnTo>
                  <a:pt x="3018234" y="0"/>
                </a:lnTo>
              </a:path>
            </a:pathLst>
          </a:custGeom>
          <a:ln w="476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0" y="1028699"/>
              <a:ext cx="18288000" cy="9258300"/>
            </a:xfrm>
            <a:custGeom>
              <a:avLst/>
              <a:gdLst/>
              <a:ahLst/>
              <a:cxnLst/>
              <a:rect l="l" t="t" r="r" b="b"/>
              <a:pathLst>
                <a:path w="18288000" h="9258300">
                  <a:moveTo>
                    <a:pt x="1318323" y="138137"/>
                  </a:moveTo>
                  <a:lnTo>
                    <a:pt x="1311198" y="94526"/>
                  </a:lnTo>
                  <a:lnTo>
                    <a:pt x="1291374" y="56603"/>
                  </a:lnTo>
                  <a:lnTo>
                    <a:pt x="1285900" y="51181"/>
                  </a:lnTo>
                  <a:lnTo>
                    <a:pt x="1266647" y="32118"/>
                  </a:lnTo>
                  <a:lnTo>
                    <a:pt x="1266647" y="138137"/>
                  </a:lnTo>
                  <a:lnTo>
                    <a:pt x="1259738" y="171945"/>
                  </a:lnTo>
                  <a:lnTo>
                    <a:pt x="1240904" y="199580"/>
                  </a:lnTo>
                  <a:lnTo>
                    <a:pt x="1212989" y="218236"/>
                  </a:lnTo>
                  <a:lnTo>
                    <a:pt x="1178839" y="225082"/>
                  </a:lnTo>
                  <a:lnTo>
                    <a:pt x="1144701" y="218236"/>
                  </a:lnTo>
                  <a:lnTo>
                    <a:pt x="1116787" y="199580"/>
                  </a:lnTo>
                  <a:lnTo>
                    <a:pt x="1097940" y="171945"/>
                  </a:lnTo>
                  <a:lnTo>
                    <a:pt x="1091031" y="138137"/>
                  </a:lnTo>
                  <a:lnTo>
                    <a:pt x="1097940" y="104317"/>
                  </a:lnTo>
                  <a:lnTo>
                    <a:pt x="1116787" y="76682"/>
                  </a:lnTo>
                  <a:lnTo>
                    <a:pt x="1144701" y="58026"/>
                  </a:lnTo>
                  <a:lnTo>
                    <a:pt x="1178839" y="51181"/>
                  </a:lnTo>
                  <a:lnTo>
                    <a:pt x="1212989" y="58026"/>
                  </a:lnTo>
                  <a:lnTo>
                    <a:pt x="1240904" y="76682"/>
                  </a:lnTo>
                  <a:lnTo>
                    <a:pt x="1259738" y="104317"/>
                  </a:lnTo>
                  <a:lnTo>
                    <a:pt x="1266647" y="138137"/>
                  </a:lnTo>
                  <a:lnTo>
                    <a:pt x="1266647" y="32118"/>
                  </a:lnTo>
                  <a:lnTo>
                    <a:pt x="1261173" y="26695"/>
                  </a:lnTo>
                  <a:lnTo>
                    <a:pt x="1222883" y="7061"/>
                  </a:lnTo>
                  <a:lnTo>
                    <a:pt x="1178839" y="0"/>
                  </a:lnTo>
                  <a:lnTo>
                    <a:pt x="1134795" y="7061"/>
                  </a:lnTo>
                  <a:lnTo>
                    <a:pt x="1096518" y="26695"/>
                  </a:lnTo>
                  <a:lnTo>
                    <a:pt x="1066304" y="56603"/>
                  </a:lnTo>
                  <a:lnTo>
                    <a:pt x="1046480" y="94526"/>
                  </a:lnTo>
                  <a:lnTo>
                    <a:pt x="1039355" y="138137"/>
                  </a:lnTo>
                  <a:lnTo>
                    <a:pt x="1046480" y="181737"/>
                  </a:lnTo>
                  <a:lnTo>
                    <a:pt x="1066304" y="219646"/>
                  </a:lnTo>
                  <a:lnTo>
                    <a:pt x="1096518" y="249567"/>
                  </a:lnTo>
                  <a:lnTo>
                    <a:pt x="1134795" y="269201"/>
                  </a:lnTo>
                  <a:lnTo>
                    <a:pt x="1178839" y="276250"/>
                  </a:lnTo>
                  <a:lnTo>
                    <a:pt x="1222883" y="269201"/>
                  </a:lnTo>
                  <a:lnTo>
                    <a:pt x="1261173" y="249567"/>
                  </a:lnTo>
                  <a:lnTo>
                    <a:pt x="1285900" y="225082"/>
                  </a:lnTo>
                  <a:lnTo>
                    <a:pt x="1291374" y="219646"/>
                  </a:lnTo>
                  <a:lnTo>
                    <a:pt x="1311198" y="181737"/>
                  </a:lnTo>
                  <a:lnTo>
                    <a:pt x="1318323" y="138137"/>
                  </a:lnTo>
                  <a:close/>
                </a:path>
                <a:path w="18288000" h="9258300">
                  <a:moveTo>
                    <a:pt x="1780171" y="138137"/>
                  </a:moveTo>
                  <a:lnTo>
                    <a:pt x="1773047" y="94526"/>
                  </a:lnTo>
                  <a:lnTo>
                    <a:pt x="1753222" y="56603"/>
                  </a:lnTo>
                  <a:lnTo>
                    <a:pt x="1747735" y="51181"/>
                  </a:lnTo>
                  <a:lnTo>
                    <a:pt x="1728482" y="32118"/>
                  </a:lnTo>
                  <a:lnTo>
                    <a:pt x="1728482" y="138137"/>
                  </a:lnTo>
                  <a:lnTo>
                    <a:pt x="1721573" y="171945"/>
                  </a:lnTo>
                  <a:lnTo>
                    <a:pt x="1702739" y="199580"/>
                  </a:lnTo>
                  <a:lnTo>
                    <a:pt x="1674825" y="218236"/>
                  </a:lnTo>
                  <a:lnTo>
                    <a:pt x="1640687" y="225082"/>
                  </a:lnTo>
                  <a:lnTo>
                    <a:pt x="1606537" y="218236"/>
                  </a:lnTo>
                  <a:lnTo>
                    <a:pt x="1578622" y="199580"/>
                  </a:lnTo>
                  <a:lnTo>
                    <a:pt x="1559788" y="171945"/>
                  </a:lnTo>
                  <a:lnTo>
                    <a:pt x="1552879" y="138137"/>
                  </a:lnTo>
                  <a:lnTo>
                    <a:pt x="1559788" y="104317"/>
                  </a:lnTo>
                  <a:lnTo>
                    <a:pt x="1606537" y="58026"/>
                  </a:lnTo>
                  <a:lnTo>
                    <a:pt x="1674825" y="58026"/>
                  </a:lnTo>
                  <a:lnTo>
                    <a:pt x="1721573" y="104317"/>
                  </a:lnTo>
                  <a:lnTo>
                    <a:pt x="1728482" y="138137"/>
                  </a:lnTo>
                  <a:lnTo>
                    <a:pt x="1728482" y="32118"/>
                  </a:lnTo>
                  <a:lnTo>
                    <a:pt x="1723009" y="26695"/>
                  </a:lnTo>
                  <a:lnTo>
                    <a:pt x="1684718" y="7061"/>
                  </a:lnTo>
                  <a:lnTo>
                    <a:pt x="1640687" y="0"/>
                  </a:lnTo>
                  <a:lnTo>
                    <a:pt x="1596644" y="7061"/>
                  </a:lnTo>
                  <a:lnTo>
                    <a:pt x="1558353" y="26695"/>
                  </a:lnTo>
                  <a:lnTo>
                    <a:pt x="1528140" y="56603"/>
                  </a:lnTo>
                  <a:lnTo>
                    <a:pt x="1508315" y="94526"/>
                  </a:lnTo>
                  <a:lnTo>
                    <a:pt x="1501190" y="138137"/>
                  </a:lnTo>
                  <a:lnTo>
                    <a:pt x="1508315" y="181737"/>
                  </a:lnTo>
                  <a:lnTo>
                    <a:pt x="1528140" y="219646"/>
                  </a:lnTo>
                  <a:lnTo>
                    <a:pt x="1558353" y="249567"/>
                  </a:lnTo>
                  <a:lnTo>
                    <a:pt x="1596644" y="269201"/>
                  </a:lnTo>
                  <a:lnTo>
                    <a:pt x="1640687" y="276250"/>
                  </a:lnTo>
                  <a:lnTo>
                    <a:pt x="1684718" y="269201"/>
                  </a:lnTo>
                  <a:lnTo>
                    <a:pt x="1723009" y="249567"/>
                  </a:lnTo>
                  <a:lnTo>
                    <a:pt x="1747748" y="225082"/>
                  </a:lnTo>
                  <a:lnTo>
                    <a:pt x="1753222" y="219646"/>
                  </a:lnTo>
                  <a:lnTo>
                    <a:pt x="1773047" y="181737"/>
                  </a:lnTo>
                  <a:lnTo>
                    <a:pt x="1780171" y="138137"/>
                  </a:lnTo>
                  <a:close/>
                </a:path>
                <a:path w="18288000" h="9258300">
                  <a:moveTo>
                    <a:pt x="2242007" y="138137"/>
                  </a:moveTo>
                  <a:lnTo>
                    <a:pt x="2234882" y="94526"/>
                  </a:lnTo>
                  <a:lnTo>
                    <a:pt x="2215057" y="56603"/>
                  </a:lnTo>
                  <a:lnTo>
                    <a:pt x="2209584" y="51181"/>
                  </a:lnTo>
                  <a:lnTo>
                    <a:pt x="2190331" y="32118"/>
                  </a:lnTo>
                  <a:lnTo>
                    <a:pt x="2190331" y="138137"/>
                  </a:lnTo>
                  <a:lnTo>
                    <a:pt x="2183422" y="171945"/>
                  </a:lnTo>
                  <a:lnTo>
                    <a:pt x="2164588" y="199580"/>
                  </a:lnTo>
                  <a:lnTo>
                    <a:pt x="2136673" y="218236"/>
                  </a:lnTo>
                  <a:lnTo>
                    <a:pt x="2102523" y="225082"/>
                  </a:lnTo>
                  <a:lnTo>
                    <a:pt x="2068385" y="218236"/>
                  </a:lnTo>
                  <a:lnTo>
                    <a:pt x="2040470" y="199580"/>
                  </a:lnTo>
                  <a:lnTo>
                    <a:pt x="2021636" y="171945"/>
                  </a:lnTo>
                  <a:lnTo>
                    <a:pt x="2014715" y="138137"/>
                  </a:lnTo>
                  <a:lnTo>
                    <a:pt x="2021636" y="104317"/>
                  </a:lnTo>
                  <a:lnTo>
                    <a:pt x="2040470" y="76682"/>
                  </a:lnTo>
                  <a:lnTo>
                    <a:pt x="2068385" y="58026"/>
                  </a:lnTo>
                  <a:lnTo>
                    <a:pt x="2102523" y="51181"/>
                  </a:lnTo>
                  <a:lnTo>
                    <a:pt x="2136673" y="58026"/>
                  </a:lnTo>
                  <a:lnTo>
                    <a:pt x="2164588" y="76682"/>
                  </a:lnTo>
                  <a:lnTo>
                    <a:pt x="2183422" y="104317"/>
                  </a:lnTo>
                  <a:lnTo>
                    <a:pt x="2190331" y="138137"/>
                  </a:lnTo>
                  <a:lnTo>
                    <a:pt x="2190331" y="32118"/>
                  </a:lnTo>
                  <a:lnTo>
                    <a:pt x="2184857" y="26695"/>
                  </a:lnTo>
                  <a:lnTo>
                    <a:pt x="2146566" y="7061"/>
                  </a:lnTo>
                  <a:lnTo>
                    <a:pt x="2102523" y="0"/>
                  </a:lnTo>
                  <a:lnTo>
                    <a:pt x="2058479" y="7061"/>
                  </a:lnTo>
                  <a:lnTo>
                    <a:pt x="2020201" y="26695"/>
                  </a:lnTo>
                  <a:lnTo>
                    <a:pt x="1989988" y="56603"/>
                  </a:lnTo>
                  <a:lnTo>
                    <a:pt x="1970163" y="94526"/>
                  </a:lnTo>
                  <a:lnTo>
                    <a:pt x="1963039" y="138137"/>
                  </a:lnTo>
                  <a:lnTo>
                    <a:pt x="1970163" y="181737"/>
                  </a:lnTo>
                  <a:lnTo>
                    <a:pt x="1989988" y="219646"/>
                  </a:lnTo>
                  <a:lnTo>
                    <a:pt x="2020201" y="249567"/>
                  </a:lnTo>
                  <a:lnTo>
                    <a:pt x="2058479" y="269201"/>
                  </a:lnTo>
                  <a:lnTo>
                    <a:pt x="2102523" y="276250"/>
                  </a:lnTo>
                  <a:lnTo>
                    <a:pt x="2146566" y="269201"/>
                  </a:lnTo>
                  <a:lnTo>
                    <a:pt x="2184857" y="249567"/>
                  </a:lnTo>
                  <a:lnTo>
                    <a:pt x="2209584" y="225082"/>
                  </a:lnTo>
                  <a:lnTo>
                    <a:pt x="2215057" y="219646"/>
                  </a:lnTo>
                  <a:lnTo>
                    <a:pt x="2234882" y="181737"/>
                  </a:lnTo>
                  <a:lnTo>
                    <a:pt x="2242007" y="138137"/>
                  </a:lnTo>
                  <a:close/>
                </a:path>
                <a:path w="18288000" h="9258300">
                  <a:moveTo>
                    <a:pt x="2703855" y="138137"/>
                  </a:moveTo>
                  <a:lnTo>
                    <a:pt x="2696730" y="94526"/>
                  </a:lnTo>
                  <a:lnTo>
                    <a:pt x="2676906" y="56603"/>
                  </a:lnTo>
                  <a:lnTo>
                    <a:pt x="2671432" y="51181"/>
                  </a:lnTo>
                  <a:lnTo>
                    <a:pt x="2652166" y="32118"/>
                  </a:lnTo>
                  <a:lnTo>
                    <a:pt x="2652166" y="138137"/>
                  </a:lnTo>
                  <a:lnTo>
                    <a:pt x="2645257" y="171945"/>
                  </a:lnTo>
                  <a:lnTo>
                    <a:pt x="2626423" y="199580"/>
                  </a:lnTo>
                  <a:lnTo>
                    <a:pt x="2598521" y="218236"/>
                  </a:lnTo>
                  <a:lnTo>
                    <a:pt x="2564371" y="225082"/>
                  </a:lnTo>
                  <a:lnTo>
                    <a:pt x="2530221" y="218236"/>
                  </a:lnTo>
                  <a:lnTo>
                    <a:pt x="2502306" y="199580"/>
                  </a:lnTo>
                  <a:lnTo>
                    <a:pt x="2483472" y="171945"/>
                  </a:lnTo>
                  <a:lnTo>
                    <a:pt x="2476563" y="138137"/>
                  </a:lnTo>
                  <a:lnTo>
                    <a:pt x="2483472" y="104317"/>
                  </a:lnTo>
                  <a:lnTo>
                    <a:pt x="2502306" y="76682"/>
                  </a:lnTo>
                  <a:lnTo>
                    <a:pt x="2530221" y="58026"/>
                  </a:lnTo>
                  <a:lnTo>
                    <a:pt x="2564371" y="51181"/>
                  </a:lnTo>
                  <a:lnTo>
                    <a:pt x="2598521" y="58026"/>
                  </a:lnTo>
                  <a:lnTo>
                    <a:pt x="2626423" y="76682"/>
                  </a:lnTo>
                  <a:lnTo>
                    <a:pt x="2645257" y="104317"/>
                  </a:lnTo>
                  <a:lnTo>
                    <a:pt x="2652166" y="138137"/>
                  </a:lnTo>
                  <a:lnTo>
                    <a:pt x="2652166" y="32118"/>
                  </a:lnTo>
                  <a:lnTo>
                    <a:pt x="2646692" y="26695"/>
                  </a:lnTo>
                  <a:lnTo>
                    <a:pt x="2608415" y="7061"/>
                  </a:lnTo>
                  <a:lnTo>
                    <a:pt x="2564371" y="0"/>
                  </a:lnTo>
                  <a:lnTo>
                    <a:pt x="2520327" y="7061"/>
                  </a:lnTo>
                  <a:lnTo>
                    <a:pt x="2482050" y="26695"/>
                  </a:lnTo>
                  <a:lnTo>
                    <a:pt x="2451836" y="56603"/>
                  </a:lnTo>
                  <a:lnTo>
                    <a:pt x="2432012" y="94526"/>
                  </a:lnTo>
                  <a:lnTo>
                    <a:pt x="2424887" y="138137"/>
                  </a:lnTo>
                  <a:lnTo>
                    <a:pt x="2432012" y="181737"/>
                  </a:lnTo>
                  <a:lnTo>
                    <a:pt x="2451836" y="219646"/>
                  </a:lnTo>
                  <a:lnTo>
                    <a:pt x="2482050" y="249567"/>
                  </a:lnTo>
                  <a:lnTo>
                    <a:pt x="2520327" y="269201"/>
                  </a:lnTo>
                  <a:lnTo>
                    <a:pt x="2564371" y="276250"/>
                  </a:lnTo>
                  <a:lnTo>
                    <a:pt x="2608415" y="269201"/>
                  </a:lnTo>
                  <a:lnTo>
                    <a:pt x="2646692" y="249567"/>
                  </a:lnTo>
                  <a:lnTo>
                    <a:pt x="2671432" y="225082"/>
                  </a:lnTo>
                  <a:lnTo>
                    <a:pt x="2676906" y="219646"/>
                  </a:lnTo>
                  <a:lnTo>
                    <a:pt x="2696730" y="181737"/>
                  </a:lnTo>
                  <a:lnTo>
                    <a:pt x="2703855" y="138137"/>
                  </a:lnTo>
                  <a:close/>
                </a:path>
                <a:path w="18288000" h="9258300">
                  <a:moveTo>
                    <a:pt x="18288000" y="8930005"/>
                  </a:moveTo>
                  <a:lnTo>
                    <a:pt x="0" y="8930005"/>
                  </a:lnTo>
                  <a:lnTo>
                    <a:pt x="0" y="9258300"/>
                  </a:lnTo>
                  <a:lnTo>
                    <a:pt x="18288000" y="9258300"/>
                  </a:lnTo>
                  <a:lnTo>
                    <a:pt x="18288000" y="89300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9111" y="1496525"/>
              <a:ext cx="10544189" cy="845819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8496910" y="5767943"/>
              <a:ext cx="962025" cy="1028700"/>
            </a:xfrm>
            <a:custGeom>
              <a:avLst/>
              <a:gdLst/>
              <a:ahLst/>
              <a:cxnLst/>
              <a:rect l="l" t="t" r="r" b="b"/>
              <a:pathLst>
                <a:path w="962025" h="1028700">
                  <a:moveTo>
                    <a:pt x="0" y="1028687"/>
                  </a:moveTo>
                  <a:lnTo>
                    <a:pt x="0" y="0"/>
                  </a:lnTo>
                  <a:lnTo>
                    <a:pt x="962024" y="0"/>
                  </a:lnTo>
                </a:path>
              </a:pathLst>
            </a:custGeom>
            <a:ln w="76200">
              <a:solidFill>
                <a:srgbClr val="DD3C4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448635" y="5767943"/>
              <a:ext cx="1257300" cy="1028700"/>
            </a:xfrm>
            <a:custGeom>
              <a:avLst/>
              <a:gdLst/>
              <a:ahLst/>
              <a:cxnLst/>
              <a:rect l="l" t="t" r="r" b="b"/>
              <a:pathLst>
                <a:path w="1257300" h="1028700">
                  <a:moveTo>
                    <a:pt x="0" y="1028700"/>
                  </a:moveTo>
                  <a:lnTo>
                    <a:pt x="0" y="0"/>
                  </a:lnTo>
                  <a:lnTo>
                    <a:pt x="1257281" y="0"/>
                  </a:lnTo>
                </a:path>
              </a:pathLst>
            </a:custGeom>
            <a:ln w="76200">
              <a:solidFill>
                <a:srgbClr val="DD3C4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141331" y="5767943"/>
              <a:ext cx="1104900" cy="1028700"/>
            </a:xfrm>
            <a:custGeom>
              <a:avLst/>
              <a:gdLst/>
              <a:ahLst/>
              <a:cxnLst/>
              <a:rect l="l" t="t" r="r" b="b"/>
              <a:pathLst>
                <a:path w="1104900" h="1028700">
                  <a:moveTo>
                    <a:pt x="0" y="1028700"/>
                  </a:moveTo>
                  <a:lnTo>
                    <a:pt x="0" y="0"/>
                  </a:lnTo>
                  <a:lnTo>
                    <a:pt x="1104853" y="0"/>
                  </a:lnTo>
                </a:path>
              </a:pathLst>
            </a:custGeom>
            <a:ln w="76200">
              <a:solidFill>
                <a:srgbClr val="DD3C4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6477615" y="8931950"/>
              <a:ext cx="889635" cy="384175"/>
            </a:xfrm>
            <a:custGeom>
              <a:avLst/>
              <a:gdLst/>
              <a:ahLst/>
              <a:cxnLst/>
              <a:rect l="l" t="t" r="r" b="b"/>
              <a:pathLst>
                <a:path w="889634" h="384175">
                  <a:moveTo>
                    <a:pt x="697484" y="384124"/>
                  </a:moveTo>
                  <a:lnTo>
                    <a:pt x="192061" y="384124"/>
                  </a:lnTo>
                  <a:lnTo>
                    <a:pt x="148023" y="379051"/>
                  </a:lnTo>
                  <a:lnTo>
                    <a:pt x="107597" y="364602"/>
                  </a:lnTo>
                  <a:lnTo>
                    <a:pt x="71936" y="341930"/>
                  </a:lnTo>
                  <a:lnTo>
                    <a:pt x="42193" y="312187"/>
                  </a:lnTo>
                  <a:lnTo>
                    <a:pt x="19521" y="276526"/>
                  </a:lnTo>
                  <a:lnTo>
                    <a:pt x="5072" y="236100"/>
                  </a:lnTo>
                  <a:lnTo>
                    <a:pt x="0" y="192062"/>
                  </a:lnTo>
                  <a:lnTo>
                    <a:pt x="5072" y="148024"/>
                  </a:lnTo>
                  <a:lnTo>
                    <a:pt x="19521" y="107598"/>
                  </a:lnTo>
                  <a:lnTo>
                    <a:pt x="42193" y="71937"/>
                  </a:lnTo>
                  <a:lnTo>
                    <a:pt x="71936" y="42193"/>
                  </a:lnTo>
                  <a:lnTo>
                    <a:pt x="107597" y="19521"/>
                  </a:lnTo>
                  <a:lnTo>
                    <a:pt x="148023" y="5072"/>
                  </a:lnTo>
                  <a:lnTo>
                    <a:pt x="192061" y="0"/>
                  </a:lnTo>
                  <a:lnTo>
                    <a:pt x="697484" y="0"/>
                  </a:lnTo>
                  <a:lnTo>
                    <a:pt x="741521" y="5072"/>
                  </a:lnTo>
                  <a:lnTo>
                    <a:pt x="781947" y="19521"/>
                  </a:lnTo>
                  <a:lnTo>
                    <a:pt x="817608" y="42193"/>
                  </a:lnTo>
                  <a:lnTo>
                    <a:pt x="847351" y="71937"/>
                  </a:lnTo>
                  <a:lnTo>
                    <a:pt x="870024" y="107598"/>
                  </a:lnTo>
                  <a:lnTo>
                    <a:pt x="884473" y="148024"/>
                  </a:lnTo>
                  <a:lnTo>
                    <a:pt x="889546" y="192062"/>
                  </a:lnTo>
                  <a:lnTo>
                    <a:pt x="884473" y="236100"/>
                  </a:lnTo>
                  <a:lnTo>
                    <a:pt x="870024" y="276526"/>
                  </a:lnTo>
                  <a:lnTo>
                    <a:pt x="847351" y="312187"/>
                  </a:lnTo>
                  <a:lnTo>
                    <a:pt x="817608" y="341930"/>
                  </a:lnTo>
                  <a:lnTo>
                    <a:pt x="781947" y="364602"/>
                  </a:lnTo>
                  <a:lnTo>
                    <a:pt x="741521" y="379051"/>
                  </a:lnTo>
                  <a:lnTo>
                    <a:pt x="697484" y="3841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6573729" y="8973200"/>
            <a:ext cx="698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Page</a:t>
            </a:r>
            <a:r>
              <a:rPr dirty="0" sz="1800" spc="-1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235099" y="458785"/>
            <a:ext cx="748792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295"/>
              <a:t>Level-</a:t>
            </a:r>
            <a:r>
              <a:rPr dirty="0" sz="7200" spc="-2160"/>
              <a:t>1</a:t>
            </a:r>
            <a:r>
              <a:rPr dirty="0" sz="7200" spc="-660"/>
              <a:t> </a:t>
            </a:r>
            <a:r>
              <a:rPr dirty="0" sz="7200" spc="-545"/>
              <a:t>Dashboard</a:t>
            </a:r>
            <a:endParaRPr sz="7200"/>
          </a:p>
        </p:txBody>
      </p:sp>
      <p:sp>
        <p:nvSpPr>
          <p:cNvPr id="11" name="object 11" descr=""/>
          <p:cNvSpPr txBox="1"/>
          <p:nvPr/>
        </p:nvSpPr>
        <p:spPr>
          <a:xfrm>
            <a:off x="619753" y="1731659"/>
            <a:ext cx="2467610" cy="10674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95"/>
              </a:spcBef>
            </a:pPr>
            <a:r>
              <a:rPr dirty="0" sz="2950">
                <a:latin typeface="Tahoma"/>
                <a:cs typeface="Tahoma"/>
              </a:rPr>
              <a:t>Time</a:t>
            </a:r>
            <a:r>
              <a:rPr dirty="0" sz="2950" spc="-270">
                <a:latin typeface="Tahoma"/>
                <a:cs typeface="Tahoma"/>
              </a:rPr>
              <a:t> </a:t>
            </a:r>
            <a:r>
              <a:rPr dirty="0" sz="2950" spc="-10">
                <a:latin typeface="Tahoma"/>
                <a:cs typeface="Tahoma"/>
              </a:rPr>
              <a:t>Frame: </a:t>
            </a:r>
            <a:r>
              <a:rPr dirty="0" sz="2950" spc="55">
                <a:latin typeface="Tahoma"/>
                <a:cs typeface="Tahoma"/>
              </a:rPr>
              <a:t>Recent</a:t>
            </a:r>
            <a:r>
              <a:rPr dirty="0" sz="2950" spc="-310">
                <a:latin typeface="Tahoma"/>
                <a:cs typeface="Tahoma"/>
              </a:rPr>
              <a:t> </a:t>
            </a:r>
            <a:r>
              <a:rPr dirty="0" sz="2950" spc="-70">
                <a:latin typeface="Tahoma"/>
                <a:cs typeface="Tahoma"/>
              </a:rPr>
              <a:t>3</a:t>
            </a:r>
            <a:r>
              <a:rPr dirty="0" sz="2950" spc="-305">
                <a:latin typeface="Tahoma"/>
                <a:cs typeface="Tahoma"/>
              </a:rPr>
              <a:t> </a:t>
            </a:r>
            <a:r>
              <a:rPr dirty="0" sz="2950" spc="-10">
                <a:latin typeface="Tahoma"/>
                <a:cs typeface="Tahoma"/>
              </a:rPr>
              <a:t>years</a:t>
            </a:r>
            <a:endParaRPr sz="2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8288000" cy="9958705"/>
            </a:xfrm>
            <a:custGeom>
              <a:avLst/>
              <a:gdLst/>
              <a:ahLst/>
              <a:cxnLst/>
              <a:rect l="l" t="t" r="r" b="b"/>
              <a:pathLst>
                <a:path w="18288000" h="9958705">
                  <a:moveTo>
                    <a:pt x="0" y="9958699"/>
                  </a:moveTo>
                  <a:lnTo>
                    <a:pt x="18288000" y="9958699"/>
                  </a:lnTo>
                  <a:lnTo>
                    <a:pt x="18288000" y="0"/>
                  </a:lnTo>
                  <a:lnTo>
                    <a:pt x="0" y="0"/>
                  </a:lnTo>
                  <a:lnTo>
                    <a:pt x="0" y="9958699"/>
                  </a:lnTo>
                  <a:close/>
                </a:path>
              </a:pathLst>
            </a:custGeom>
            <a:solidFill>
              <a:srgbClr val="F685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1028699"/>
              <a:ext cx="18288000" cy="9258300"/>
            </a:xfrm>
            <a:custGeom>
              <a:avLst/>
              <a:gdLst/>
              <a:ahLst/>
              <a:cxnLst/>
              <a:rect l="l" t="t" r="r" b="b"/>
              <a:pathLst>
                <a:path w="18288000" h="9258300">
                  <a:moveTo>
                    <a:pt x="1318323" y="138137"/>
                  </a:moveTo>
                  <a:lnTo>
                    <a:pt x="1311198" y="94526"/>
                  </a:lnTo>
                  <a:lnTo>
                    <a:pt x="1291374" y="56603"/>
                  </a:lnTo>
                  <a:lnTo>
                    <a:pt x="1285900" y="51181"/>
                  </a:lnTo>
                  <a:lnTo>
                    <a:pt x="1266647" y="32118"/>
                  </a:lnTo>
                  <a:lnTo>
                    <a:pt x="1266647" y="138137"/>
                  </a:lnTo>
                  <a:lnTo>
                    <a:pt x="1259738" y="171945"/>
                  </a:lnTo>
                  <a:lnTo>
                    <a:pt x="1240904" y="199580"/>
                  </a:lnTo>
                  <a:lnTo>
                    <a:pt x="1212989" y="218236"/>
                  </a:lnTo>
                  <a:lnTo>
                    <a:pt x="1178839" y="225082"/>
                  </a:lnTo>
                  <a:lnTo>
                    <a:pt x="1144701" y="218236"/>
                  </a:lnTo>
                  <a:lnTo>
                    <a:pt x="1116787" y="199580"/>
                  </a:lnTo>
                  <a:lnTo>
                    <a:pt x="1097940" y="171945"/>
                  </a:lnTo>
                  <a:lnTo>
                    <a:pt x="1091031" y="138137"/>
                  </a:lnTo>
                  <a:lnTo>
                    <a:pt x="1097940" y="104317"/>
                  </a:lnTo>
                  <a:lnTo>
                    <a:pt x="1116787" y="76682"/>
                  </a:lnTo>
                  <a:lnTo>
                    <a:pt x="1144701" y="58026"/>
                  </a:lnTo>
                  <a:lnTo>
                    <a:pt x="1178839" y="51181"/>
                  </a:lnTo>
                  <a:lnTo>
                    <a:pt x="1212989" y="58026"/>
                  </a:lnTo>
                  <a:lnTo>
                    <a:pt x="1240904" y="76682"/>
                  </a:lnTo>
                  <a:lnTo>
                    <a:pt x="1259738" y="104317"/>
                  </a:lnTo>
                  <a:lnTo>
                    <a:pt x="1266647" y="138137"/>
                  </a:lnTo>
                  <a:lnTo>
                    <a:pt x="1266647" y="32118"/>
                  </a:lnTo>
                  <a:lnTo>
                    <a:pt x="1261173" y="26695"/>
                  </a:lnTo>
                  <a:lnTo>
                    <a:pt x="1222883" y="7061"/>
                  </a:lnTo>
                  <a:lnTo>
                    <a:pt x="1178839" y="0"/>
                  </a:lnTo>
                  <a:lnTo>
                    <a:pt x="1134795" y="7061"/>
                  </a:lnTo>
                  <a:lnTo>
                    <a:pt x="1096518" y="26695"/>
                  </a:lnTo>
                  <a:lnTo>
                    <a:pt x="1066304" y="56603"/>
                  </a:lnTo>
                  <a:lnTo>
                    <a:pt x="1046480" y="94526"/>
                  </a:lnTo>
                  <a:lnTo>
                    <a:pt x="1039355" y="138137"/>
                  </a:lnTo>
                  <a:lnTo>
                    <a:pt x="1046480" y="181737"/>
                  </a:lnTo>
                  <a:lnTo>
                    <a:pt x="1066304" y="219646"/>
                  </a:lnTo>
                  <a:lnTo>
                    <a:pt x="1096518" y="249567"/>
                  </a:lnTo>
                  <a:lnTo>
                    <a:pt x="1134795" y="269201"/>
                  </a:lnTo>
                  <a:lnTo>
                    <a:pt x="1178839" y="276250"/>
                  </a:lnTo>
                  <a:lnTo>
                    <a:pt x="1222883" y="269201"/>
                  </a:lnTo>
                  <a:lnTo>
                    <a:pt x="1261173" y="249567"/>
                  </a:lnTo>
                  <a:lnTo>
                    <a:pt x="1285900" y="225082"/>
                  </a:lnTo>
                  <a:lnTo>
                    <a:pt x="1291374" y="219646"/>
                  </a:lnTo>
                  <a:lnTo>
                    <a:pt x="1311198" y="181737"/>
                  </a:lnTo>
                  <a:lnTo>
                    <a:pt x="1318323" y="138137"/>
                  </a:lnTo>
                  <a:close/>
                </a:path>
                <a:path w="18288000" h="9258300">
                  <a:moveTo>
                    <a:pt x="1780171" y="138137"/>
                  </a:moveTo>
                  <a:lnTo>
                    <a:pt x="1773047" y="94526"/>
                  </a:lnTo>
                  <a:lnTo>
                    <a:pt x="1753222" y="56603"/>
                  </a:lnTo>
                  <a:lnTo>
                    <a:pt x="1747735" y="51181"/>
                  </a:lnTo>
                  <a:lnTo>
                    <a:pt x="1728482" y="32118"/>
                  </a:lnTo>
                  <a:lnTo>
                    <a:pt x="1728482" y="138137"/>
                  </a:lnTo>
                  <a:lnTo>
                    <a:pt x="1721573" y="171945"/>
                  </a:lnTo>
                  <a:lnTo>
                    <a:pt x="1702739" y="199580"/>
                  </a:lnTo>
                  <a:lnTo>
                    <a:pt x="1674825" y="218236"/>
                  </a:lnTo>
                  <a:lnTo>
                    <a:pt x="1640687" y="225082"/>
                  </a:lnTo>
                  <a:lnTo>
                    <a:pt x="1606537" y="218236"/>
                  </a:lnTo>
                  <a:lnTo>
                    <a:pt x="1578622" y="199580"/>
                  </a:lnTo>
                  <a:lnTo>
                    <a:pt x="1559788" y="171945"/>
                  </a:lnTo>
                  <a:lnTo>
                    <a:pt x="1552879" y="138137"/>
                  </a:lnTo>
                  <a:lnTo>
                    <a:pt x="1559788" y="104317"/>
                  </a:lnTo>
                  <a:lnTo>
                    <a:pt x="1606537" y="58026"/>
                  </a:lnTo>
                  <a:lnTo>
                    <a:pt x="1674825" y="58026"/>
                  </a:lnTo>
                  <a:lnTo>
                    <a:pt x="1721573" y="104317"/>
                  </a:lnTo>
                  <a:lnTo>
                    <a:pt x="1728482" y="138137"/>
                  </a:lnTo>
                  <a:lnTo>
                    <a:pt x="1728482" y="32118"/>
                  </a:lnTo>
                  <a:lnTo>
                    <a:pt x="1723009" y="26695"/>
                  </a:lnTo>
                  <a:lnTo>
                    <a:pt x="1684718" y="7061"/>
                  </a:lnTo>
                  <a:lnTo>
                    <a:pt x="1640687" y="0"/>
                  </a:lnTo>
                  <a:lnTo>
                    <a:pt x="1596644" y="7061"/>
                  </a:lnTo>
                  <a:lnTo>
                    <a:pt x="1558353" y="26695"/>
                  </a:lnTo>
                  <a:lnTo>
                    <a:pt x="1528140" y="56603"/>
                  </a:lnTo>
                  <a:lnTo>
                    <a:pt x="1508315" y="94526"/>
                  </a:lnTo>
                  <a:lnTo>
                    <a:pt x="1501190" y="138137"/>
                  </a:lnTo>
                  <a:lnTo>
                    <a:pt x="1508315" y="181737"/>
                  </a:lnTo>
                  <a:lnTo>
                    <a:pt x="1528140" y="219646"/>
                  </a:lnTo>
                  <a:lnTo>
                    <a:pt x="1558353" y="249567"/>
                  </a:lnTo>
                  <a:lnTo>
                    <a:pt x="1596644" y="269201"/>
                  </a:lnTo>
                  <a:lnTo>
                    <a:pt x="1640687" y="276250"/>
                  </a:lnTo>
                  <a:lnTo>
                    <a:pt x="1684718" y="269201"/>
                  </a:lnTo>
                  <a:lnTo>
                    <a:pt x="1723009" y="249567"/>
                  </a:lnTo>
                  <a:lnTo>
                    <a:pt x="1747748" y="225082"/>
                  </a:lnTo>
                  <a:lnTo>
                    <a:pt x="1753222" y="219646"/>
                  </a:lnTo>
                  <a:lnTo>
                    <a:pt x="1773047" y="181737"/>
                  </a:lnTo>
                  <a:lnTo>
                    <a:pt x="1780171" y="138137"/>
                  </a:lnTo>
                  <a:close/>
                </a:path>
                <a:path w="18288000" h="9258300">
                  <a:moveTo>
                    <a:pt x="2242007" y="138137"/>
                  </a:moveTo>
                  <a:lnTo>
                    <a:pt x="2234882" y="94526"/>
                  </a:lnTo>
                  <a:lnTo>
                    <a:pt x="2215057" y="56603"/>
                  </a:lnTo>
                  <a:lnTo>
                    <a:pt x="2209584" y="51181"/>
                  </a:lnTo>
                  <a:lnTo>
                    <a:pt x="2190331" y="32118"/>
                  </a:lnTo>
                  <a:lnTo>
                    <a:pt x="2190331" y="138137"/>
                  </a:lnTo>
                  <a:lnTo>
                    <a:pt x="2183422" y="171945"/>
                  </a:lnTo>
                  <a:lnTo>
                    <a:pt x="2164588" y="199580"/>
                  </a:lnTo>
                  <a:lnTo>
                    <a:pt x="2136673" y="218236"/>
                  </a:lnTo>
                  <a:lnTo>
                    <a:pt x="2102523" y="225082"/>
                  </a:lnTo>
                  <a:lnTo>
                    <a:pt x="2068385" y="218236"/>
                  </a:lnTo>
                  <a:lnTo>
                    <a:pt x="2040470" y="199580"/>
                  </a:lnTo>
                  <a:lnTo>
                    <a:pt x="2021636" y="171945"/>
                  </a:lnTo>
                  <a:lnTo>
                    <a:pt x="2014715" y="138137"/>
                  </a:lnTo>
                  <a:lnTo>
                    <a:pt x="2021636" y="104317"/>
                  </a:lnTo>
                  <a:lnTo>
                    <a:pt x="2040470" y="76682"/>
                  </a:lnTo>
                  <a:lnTo>
                    <a:pt x="2068385" y="58026"/>
                  </a:lnTo>
                  <a:lnTo>
                    <a:pt x="2102523" y="51181"/>
                  </a:lnTo>
                  <a:lnTo>
                    <a:pt x="2136673" y="58026"/>
                  </a:lnTo>
                  <a:lnTo>
                    <a:pt x="2164588" y="76682"/>
                  </a:lnTo>
                  <a:lnTo>
                    <a:pt x="2183422" y="104317"/>
                  </a:lnTo>
                  <a:lnTo>
                    <a:pt x="2190331" y="138137"/>
                  </a:lnTo>
                  <a:lnTo>
                    <a:pt x="2190331" y="32118"/>
                  </a:lnTo>
                  <a:lnTo>
                    <a:pt x="2184857" y="26695"/>
                  </a:lnTo>
                  <a:lnTo>
                    <a:pt x="2146566" y="7061"/>
                  </a:lnTo>
                  <a:lnTo>
                    <a:pt x="2102523" y="0"/>
                  </a:lnTo>
                  <a:lnTo>
                    <a:pt x="2058479" y="7061"/>
                  </a:lnTo>
                  <a:lnTo>
                    <a:pt x="2020201" y="26695"/>
                  </a:lnTo>
                  <a:lnTo>
                    <a:pt x="1989988" y="56603"/>
                  </a:lnTo>
                  <a:lnTo>
                    <a:pt x="1970163" y="94526"/>
                  </a:lnTo>
                  <a:lnTo>
                    <a:pt x="1963039" y="138137"/>
                  </a:lnTo>
                  <a:lnTo>
                    <a:pt x="1970163" y="181737"/>
                  </a:lnTo>
                  <a:lnTo>
                    <a:pt x="1989988" y="219646"/>
                  </a:lnTo>
                  <a:lnTo>
                    <a:pt x="2020201" y="249567"/>
                  </a:lnTo>
                  <a:lnTo>
                    <a:pt x="2058479" y="269201"/>
                  </a:lnTo>
                  <a:lnTo>
                    <a:pt x="2102523" y="276250"/>
                  </a:lnTo>
                  <a:lnTo>
                    <a:pt x="2146566" y="269201"/>
                  </a:lnTo>
                  <a:lnTo>
                    <a:pt x="2184857" y="249567"/>
                  </a:lnTo>
                  <a:lnTo>
                    <a:pt x="2209584" y="225082"/>
                  </a:lnTo>
                  <a:lnTo>
                    <a:pt x="2215057" y="219646"/>
                  </a:lnTo>
                  <a:lnTo>
                    <a:pt x="2234882" y="181737"/>
                  </a:lnTo>
                  <a:lnTo>
                    <a:pt x="2242007" y="138137"/>
                  </a:lnTo>
                  <a:close/>
                </a:path>
                <a:path w="18288000" h="9258300">
                  <a:moveTo>
                    <a:pt x="2703855" y="138137"/>
                  </a:moveTo>
                  <a:lnTo>
                    <a:pt x="2696730" y="94526"/>
                  </a:lnTo>
                  <a:lnTo>
                    <a:pt x="2676906" y="56603"/>
                  </a:lnTo>
                  <a:lnTo>
                    <a:pt x="2671432" y="51181"/>
                  </a:lnTo>
                  <a:lnTo>
                    <a:pt x="2652166" y="32118"/>
                  </a:lnTo>
                  <a:lnTo>
                    <a:pt x="2652166" y="138137"/>
                  </a:lnTo>
                  <a:lnTo>
                    <a:pt x="2645257" y="171945"/>
                  </a:lnTo>
                  <a:lnTo>
                    <a:pt x="2626423" y="199580"/>
                  </a:lnTo>
                  <a:lnTo>
                    <a:pt x="2598521" y="218236"/>
                  </a:lnTo>
                  <a:lnTo>
                    <a:pt x="2564371" y="225082"/>
                  </a:lnTo>
                  <a:lnTo>
                    <a:pt x="2530221" y="218236"/>
                  </a:lnTo>
                  <a:lnTo>
                    <a:pt x="2502306" y="199580"/>
                  </a:lnTo>
                  <a:lnTo>
                    <a:pt x="2483472" y="171945"/>
                  </a:lnTo>
                  <a:lnTo>
                    <a:pt x="2476563" y="138137"/>
                  </a:lnTo>
                  <a:lnTo>
                    <a:pt x="2483472" y="104317"/>
                  </a:lnTo>
                  <a:lnTo>
                    <a:pt x="2502306" y="76682"/>
                  </a:lnTo>
                  <a:lnTo>
                    <a:pt x="2530221" y="58026"/>
                  </a:lnTo>
                  <a:lnTo>
                    <a:pt x="2564371" y="51181"/>
                  </a:lnTo>
                  <a:lnTo>
                    <a:pt x="2598521" y="58026"/>
                  </a:lnTo>
                  <a:lnTo>
                    <a:pt x="2626423" y="76682"/>
                  </a:lnTo>
                  <a:lnTo>
                    <a:pt x="2645257" y="104317"/>
                  </a:lnTo>
                  <a:lnTo>
                    <a:pt x="2652166" y="138137"/>
                  </a:lnTo>
                  <a:lnTo>
                    <a:pt x="2652166" y="32118"/>
                  </a:lnTo>
                  <a:lnTo>
                    <a:pt x="2646692" y="26695"/>
                  </a:lnTo>
                  <a:lnTo>
                    <a:pt x="2608415" y="7061"/>
                  </a:lnTo>
                  <a:lnTo>
                    <a:pt x="2564371" y="0"/>
                  </a:lnTo>
                  <a:lnTo>
                    <a:pt x="2520327" y="7061"/>
                  </a:lnTo>
                  <a:lnTo>
                    <a:pt x="2482050" y="26695"/>
                  </a:lnTo>
                  <a:lnTo>
                    <a:pt x="2451836" y="56603"/>
                  </a:lnTo>
                  <a:lnTo>
                    <a:pt x="2432012" y="94526"/>
                  </a:lnTo>
                  <a:lnTo>
                    <a:pt x="2424887" y="138137"/>
                  </a:lnTo>
                  <a:lnTo>
                    <a:pt x="2432012" y="181737"/>
                  </a:lnTo>
                  <a:lnTo>
                    <a:pt x="2451836" y="219646"/>
                  </a:lnTo>
                  <a:lnTo>
                    <a:pt x="2482050" y="249567"/>
                  </a:lnTo>
                  <a:lnTo>
                    <a:pt x="2520327" y="269201"/>
                  </a:lnTo>
                  <a:lnTo>
                    <a:pt x="2564371" y="276250"/>
                  </a:lnTo>
                  <a:lnTo>
                    <a:pt x="2608415" y="269201"/>
                  </a:lnTo>
                  <a:lnTo>
                    <a:pt x="2646692" y="249567"/>
                  </a:lnTo>
                  <a:lnTo>
                    <a:pt x="2671432" y="225082"/>
                  </a:lnTo>
                  <a:lnTo>
                    <a:pt x="2676906" y="219646"/>
                  </a:lnTo>
                  <a:lnTo>
                    <a:pt x="2696730" y="181737"/>
                  </a:lnTo>
                  <a:lnTo>
                    <a:pt x="2703855" y="138137"/>
                  </a:lnTo>
                  <a:close/>
                </a:path>
                <a:path w="18288000" h="9258300">
                  <a:moveTo>
                    <a:pt x="18288000" y="8930005"/>
                  </a:moveTo>
                  <a:lnTo>
                    <a:pt x="0" y="8930005"/>
                  </a:lnTo>
                  <a:lnTo>
                    <a:pt x="0" y="9258300"/>
                  </a:lnTo>
                  <a:lnTo>
                    <a:pt x="18288000" y="9258300"/>
                  </a:lnTo>
                  <a:lnTo>
                    <a:pt x="18288000" y="89300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3389014" y="683779"/>
            <a:ext cx="327977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555" b="1">
                <a:latin typeface="Tahoma"/>
                <a:cs typeface="Tahoma"/>
              </a:rPr>
              <a:t>Insights</a:t>
            </a:r>
            <a:endParaRPr sz="7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840"/>
              <a:t>L1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1096969" y="1802141"/>
            <a:ext cx="8047355" cy="8141334"/>
            <a:chOff x="1096969" y="1802141"/>
            <a:chExt cx="8047355" cy="8141334"/>
          </a:xfrm>
        </p:grpSpPr>
        <p:sp>
          <p:nvSpPr>
            <p:cNvPr id="8" name="object 8" descr=""/>
            <p:cNvSpPr/>
            <p:nvPr/>
          </p:nvSpPr>
          <p:spPr>
            <a:xfrm>
              <a:off x="1202539" y="1907712"/>
              <a:ext cx="7832090" cy="7945755"/>
            </a:xfrm>
            <a:custGeom>
              <a:avLst/>
              <a:gdLst/>
              <a:ahLst/>
              <a:cxnLst/>
              <a:rect l="l" t="t" r="r" b="b"/>
              <a:pathLst>
                <a:path w="7832090" h="7945755">
                  <a:moveTo>
                    <a:pt x="7527633" y="7945435"/>
                  </a:moveTo>
                  <a:lnTo>
                    <a:pt x="308262" y="7945435"/>
                  </a:lnTo>
                  <a:lnTo>
                    <a:pt x="263011" y="7942062"/>
                  </a:lnTo>
                  <a:lnTo>
                    <a:pt x="219720" y="7932274"/>
                  </a:lnTo>
                  <a:lnTo>
                    <a:pt x="178885" y="7916566"/>
                  </a:lnTo>
                  <a:lnTo>
                    <a:pt x="141001" y="7895433"/>
                  </a:lnTo>
                  <a:lnTo>
                    <a:pt x="106562" y="7869369"/>
                  </a:lnTo>
                  <a:lnTo>
                    <a:pt x="76063" y="7838869"/>
                  </a:lnTo>
                  <a:lnTo>
                    <a:pt x="50000" y="7804429"/>
                  </a:lnTo>
                  <a:lnTo>
                    <a:pt x="28867" y="7766543"/>
                  </a:lnTo>
                  <a:lnTo>
                    <a:pt x="13160" y="7725706"/>
                  </a:lnTo>
                  <a:lnTo>
                    <a:pt x="3372" y="7682413"/>
                  </a:lnTo>
                  <a:lnTo>
                    <a:pt x="0" y="7637160"/>
                  </a:lnTo>
                  <a:lnTo>
                    <a:pt x="0" y="308265"/>
                  </a:lnTo>
                  <a:lnTo>
                    <a:pt x="3372" y="263013"/>
                  </a:lnTo>
                  <a:lnTo>
                    <a:pt x="13160" y="219722"/>
                  </a:lnTo>
                  <a:lnTo>
                    <a:pt x="28867" y="178886"/>
                  </a:lnTo>
                  <a:lnTo>
                    <a:pt x="50000" y="141002"/>
                  </a:lnTo>
                  <a:lnTo>
                    <a:pt x="76063" y="106562"/>
                  </a:lnTo>
                  <a:lnTo>
                    <a:pt x="106562" y="76064"/>
                  </a:lnTo>
                  <a:lnTo>
                    <a:pt x="141001" y="50000"/>
                  </a:lnTo>
                  <a:lnTo>
                    <a:pt x="178885" y="28867"/>
                  </a:lnTo>
                  <a:lnTo>
                    <a:pt x="219720" y="13160"/>
                  </a:lnTo>
                  <a:lnTo>
                    <a:pt x="263011" y="3372"/>
                  </a:lnTo>
                  <a:lnTo>
                    <a:pt x="308262" y="0"/>
                  </a:lnTo>
                  <a:lnTo>
                    <a:pt x="7523396" y="0"/>
                  </a:lnTo>
                  <a:lnTo>
                    <a:pt x="7568650" y="3372"/>
                  </a:lnTo>
                  <a:lnTo>
                    <a:pt x="7611943" y="13160"/>
                  </a:lnTo>
                  <a:lnTo>
                    <a:pt x="7652779" y="28867"/>
                  </a:lnTo>
                  <a:lnTo>
                    <a:pt x="7690665" y="50000"/>
                  </a:lnTo>
                  <a:lnTo>
                    <a:pt x="7725105" y="76064"/>
                  </a:lnTo>
                  <a:lnTo>
                    <a:pt x="7755605" y="106562"/>
                  </a:lnTo>
                  <a:lnTo>
                    <a:pt x="7781669" y="141002"/>
                  </a:lnTo>
                  <a:lnTo>
                    <a:pt x="7802803" y="178886"/>
                  </a:lnTo>
                  <a:lnTo>
                    <a:pt x="7818511" y="219722"/>
                  </a:lnTo>
                  <a:lnTo>
                    <a:pt x="7828298" y="263013"/>
                  </a:lnTo>
                  <a:lnTo>
                    <a:pt x="7831671" y="308265"/>
                  </a:lnTo>
                  <a:lnTo>
                    <a:pt x="7831671" y="7632923"/>
                  </a:lnTo>
                  <a:lnTo>
                    <a:pt x="7829344" y="7679230"/>
                  </a:lnTo>
                  <a:lnTo>
                    <a:pt x="7820413" y="7723386"/>
                  </a:lnTo>
                  <a:lnTo>
                    <a:pt x="7805391" y="7764913"/>
                  </a:lnTo>
                  <a:lnTo>
                    <a:pt x="7784793" y="7803337"/>
                  </a:lnTo>
                  <a:lnTo>
                    <a:pt x="7759131" y="7838181"/>
                  </a:lnTo>
                  <a:lnTo>
                    <a:pt x="7728922" y="7868971"/>
                  </a:lnTo>
                  <a:lnTo>
                    <a:pt x="7694677" y="7895229"/>
                  </a:lnTo>
                  <a:lnTo>
                    <a:pt x="7656690" y="7916566"/>
                  </a:lnTo>
                  <a:lnTo>
                    <a:pt x="7616028" y="7932274"/>
                  </a:lnTo>
                  <a:lnTo>
                    <a:pt x="7572833" y="7942062"/>
                  </a:lnTo>
                  <a:lnTo>
                    <a:pt x="7527633" y="79454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6969" y="1802141"/>
              <a:ext cx="8047355" cy="8141334"/>
            </a:xfrm>
            <a:custGeom>
              <a:avLst/>
              <a:gdLst/>
              <a:ahLst/>
              <a:cxnLst/>
              <a:rect l="l" t="t" r="r" b="b"/>
              <a:pathLst>
                <a:path w="8047355" h="8141334">
                  <a:moveTo>
                    <a:pt x="7742325" y="8141333"/>
                  </a:moveTo>
                  <a:lnTo>
                    <a:pt x="304708" y="8141333"/>
                  </a:lnTo>
                  <a:lnTo>
                    <a:pt x="274472" y="8132374"/>
                  </a:lnTo>
                  <a:lnTo>
                    <a:pt x="232068" y="8114403"/>
                  </a:lnTo>
                  <a:lnTo>
                    <a:pt x="192213" y="8091999"/>
                  </a:lnTo>
                  <a:lnTo>
                    <a:pt x="155221" y="8065477"/>
                  </a:lnTo>
                  <a:lnTo>
                    <a:pt x="121405" y="8035151"/>
                  </a:lnTo>
                  <a:lnTo>
                    <a:pt x="91079" y="8001335"/>
                  </a:lnTo>
                  <a:lnTo>
                    <a:pt x="64557" y="7964343"/>
                  </a:lnTo>
                  <a:lnTo>
                    <a:pt x="42154" y="7924489"/>
                  </a:lnTo>
                  <a:lnTo>
                    <a:pt x="24182" y="7882087"/>
                  </a:lnTo>
                  <a:lnTo>
                    <a:pt x="10957" y="7837450"/>
                  </a:lnTo>
                  <a:lnTo>
                    <a:pt x="2791" y="7790893"/>
                  </a:lnTo>
                  <a:lnTo>
                    <a:pt x="0" y="7742730"/>
                  </a:lnTo>
                  <a:lnTo>
                    <a:pt x="0" y="413836"/>
                  </a:lnTo>
                  <a:lnTo>
                    <a:pt x="2791" y="365670"/>
                  </a:lnTo>
                  <a:lnTo>
                    <a:pt x="10900" y="319432"/>
                  </a:lnTo>
                  <a:lnTo>
                    <a:pt x="10957" y="319111"/>
                  </a:lnTo>
                  <a:lnTo>
                    <a:pt x="24182" y="274473"/>
                  </a:lnTo>
                  <a:lnTo>
                    <a:pt x="42154" y="232069"/>
                  </a:lnTo>
                  <a:lnTo>
                    <a:pt x="64557" y="192214"/>
                  </a:lnTo>
                  <a:lnTo>
                    <a:pt x="91079" y="155221"/>
                  </a:lnTo>
                  <a:lnTo>
                    <a:pt x="121405" y="121405"/>
                  </a:lnTo>
                  <a:lnTo>
                    <a:pt x="155221" y="91079"/>
                  </a:lnTo>
                  <a:lnTo>
                    <a:pt x="192213" y="64557"/>
                  </a:lnTo>
                  <a:lnTo>
                    <a:pt x="232068" y="42154"/>
                  </a:lnTo>
                  <a:lnTo>
                    <a:pt x="274472" y="24182"/>
                  </a:lnTo>
                  <a:lnTo>
                    <a:pt x="319109" y="10957"/>
                  </a:lnTo>
                  <a:lnTo>
                    <a:pt x="365668" y="2791"/>
                  </a:lnTo>
                  <a:lnTo>
                    <a:pt x="413833" y="0"/>
                  </a:lnTo>
                  <a:lnTo>
                    <a:pt x="7633203" y="0"/>
                  </a:lnTo>
                  <a:lnTo>
                    <a:pt x="7681366" y="2791"/>
                  </a:lnTo>
                  <a:lnTo>
                    <a:pt x="7727923" y="10957"/>
                  </a:lnTo>
                  <a:lnTo>
                    <a:pt x="7772560" y="24182"/>
                  </a:lnTo>
                  <a:lnTo>
                    <a:pt x="7814962" y="42154"/>
                  </a:lnTo>
                  <a:lnTo>
                    <a:pt x="7854817" y="64557"/>
                  </a:lnTo>
                  <a:lnTo>
                    <a:pt x="7891809" y="91079"/>
                  </a:lnTo>
                  <a:lnTo>
                    <a:pt x="7925625" y="121405"/>
                  </a:lnTo>
                  <a:lnTo>
                    <a:pt x="7955950" y="155221"/>
                  </a:lnTo>
                  <a:lnTo>
                    <a:pt x="7982472" y="192214"/>
                  </a:lnTo>
                  <a:lnTo>
                    <a:pt x="7985990" y="198473"/>
                  </a:lnTo>
                  <a:lnTo>
                    <a:pt x="413833" y="198473"/>
                  </a:lnTo>
                  <a:lnTo>
                    <a:pt x="364673" y="204198"/>
                  </a:lnTo>
                  <a:lnTo>
                    <a:pt x="319429" y="220486"/>
                  </a:lnTo>
                  <a:lnTo>
                    <a:pt x="279430" y="246007"/>
                  </a:lnTo>
                  <a:lnTo>
                    <a:pt x="246004" y="279433"/>
                  </a:lnTo>
                  <a:lnTo>
                    <a:pt x="220483" y="319432"/>
                  </a:lnTo>
                  <a:lnTo>
                    <a:pt x="204195" y="364676"/>
                  </a:lnTo>
                  <a:lnTo>
                    <a:pt x="198470" y="413836"/>
                  </a:lnTo>
                  <a:lnTo>
                    <a:pt x="198470" y="7742730"/>
                  </a:lnTo>
                  <a:lnTo>
                    <a:pt x="204079" y="7790893"/>
                  </a:lnTo>
                  <a:lnTo>
                    <a:pt x="220483" y="7837133"/>
                  </a:lnTo>
                  <a:lnTo>
                    <a:pt x="246004" y="7877134"/>
                  </a:lnTo>
                  <a:lnTo>
                    <a:pt x="279430" y="7910562"/>
                  </a:lnTo>
                  <a:lnTo>
                    <a:pt x="319429" y="7936086"/>
                  </a:lnTo>
                  <a:lnTo>
                    <a:pt x="364673" y="7952376"/>
                  </a:lnTo>
                  <a:lnTo>
                    <a:pt x="413833" y="7958102"/>
                  </a:lnTo>
                  <a:lnTo>
                    <a:pt x="7985981" y="7958102"/>
                  </a:lnTo>
                  <a:lnTo>
                    <a:pt x="7982472" y="7964343"/>
                  </a:lnTo>
                  <a:lnTo>
                    <a:pt x="7955950" y="8001335"/>
                  </a:lnTo>
                  <a:lnTo>
                    <a:pt x="7925625" y="8035151"/>
                  </a:lnTo>
                  <a:lnTo>
                    <a:pt x="7891809" y="8065477"/>
                  </a:lnTo>
                  <a:lnTo>
                    <a:pt x="7854817" y="8091999"/>
                  </a:lnTo>
                  <a:lnTo>
                    <a:pt x="7814962" y="8114403"/>
                  </a:lnTo>
                  <a:lnTo>
                    <a:pt x="7772560" y="8132374"/>
                  </a:lnTo>
                  <a:lnTo>
                    <a:pt x="7742325" y="8141333"/>
                  </a:lnTo>
                  <a:close/>
                </a:path>
                <a:path w="8047355" h="8141334">
                  <a:moveTo>
                    <a:pt x="7985981" y="7958102"/>
                  </a:moveTo>
                  <a:lnTo>
                    <a:pt x="7633203" y="7958102"/>
                  </a:lnTo>
                  <a:lnTo>
                    <a:pt x="7682359" y="7952376"/>
                  </a:lnTo>
                  <a:lnTo>
                    <a:pt x="7727600" y="7936086"/>
                  </a:lnTo>
                  <a:lnTo>
                    <a:pt x="7767595" y="7910562"/>
                  </a:lnTo>
                  <a:lnTo>
                    <a:pt x="7801017" y="7877134"/>
                  </a:lnTo>
                  <a:lnTo>
                    <a:pt x="7826535" y="7837133"/>
                  </a:lnTo>
                  <a:lnTo>
                    <a:pt x="7842821" y="7791888"/>
                  </a:lnTo>
                  <a:lnTo>
                    <a:pt x="7848544" y="7742730"/>
                  </a:lnTo>
                  <a:lnTo>
                    <a:pt x="7848544" y="413836"/>
                  </a:lnTo>
                  <a:lnTo>
                    <a:pt x="7842936" y="365670"/>
                  </a:lnTo>
                  <a:lnTo>
                    <a:pt x="7842821" y="364676"/>
                  </a:lnTo>
                  <a:lnTo>
                    <a:pt x="7826535" y="319432"/>
                  </a:lnTo>
                  <a:lnTo>
                    <a:pt x="7801017" y="279433"/>
                  </a:lnTo>
                  <a:lnTo>
                    <a:pt x="7767595" y="246007"/>
                  </a:lnTo>
                  <a:lnTo>
                    <a:pt x="7727600" y="220486"/>
                  </a:lnTo>
                  <a:lnTo>
                    <a:pt x="7682359" y="204198"/>
                  </a:lnTo>
                  <a:lnTo>
                    <a:pt x="7633203" y="198473"/>
                  </a:lnTo>
                  <a:lnTo>
                    <a:pt x="7985990" y="198473"/>
                  </a:lnTo>
                  <a:lnTo>
                    <a:pt x="8004876" y="232069"/>
                  </a:lnTo>
                  <a:lnTo>
                    <a:pt x="8022847" y="274473"/>
                  </a:lnTo>
                  <a:lnTo>
                    <a:pt x="8036073" y="319111"/>
                  </a:lnTo>
                  <a:lnTo>
                    <a:pt x="8044239" y="365670"/>
                  </a:lnTo>
                  <a:lnTo>
                    <a:pt x="8047032" y="413836"/>
                  </a:lnTo>
                  <a:lnTo>
                    <a:pt x="8047032" y="7742730"/>
                  </a:lnTo>
                  <a:lnTo>
                    <a:pt x="8044239" y="7790893"/>
                  </a:lnTo>
                  <a:lnTo>
                    <a:pt x="8036129" y="7837133"/>
                  </a:lnTo>
                  <a:lnTo>
                    <a:pt x="8036073" y="7837450"/>
                  </a:lnTo>
                  <a:lnTo>
                    <a:pt x="8022847" y="7882087"/>
                  </a:lnTo>
                  <a:lnTo>
                    <a:pt x="8004876" y="7924489"/>
                  </a:lnTo>
                  <a:lnTo>
                    <a:pt x="7985981" y="7958102"/>
                  </a:lnTo>
                  <a:close/>
                </a:path>
              </a:pathLst>
            </a:custGeom>
            <a:solidFill>
              <a:srgbClr val="F6854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563989" y="3316904"/>
            <a:ext cx="6991350" cy="47942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900" spc="-295" b="1">
                <a:latin typeface="Tahoma"/>
                <a:cs typeface="Tahoma"/>
              </a:rPr>
              <a:t>Market</a:t>
            </a:r>
            <a:r>
              <a:rPr dirty="0" sz="3900" spc="-310" b="1">
                <a:latin typeface="Tahoma"/>
                <a:cs typeface="Tahoma"/>
              </a:rPr>
              <a:t> </a:t>
            </a:r>
            <a:r>
              <a:rPr dirty="0" sz="3900" spc="-220" b="1">
                <a:latin typeface="Tahoma"/>
                <a:cs typeface="Tahoma"/>
              </a:rPr>
              <a:t>leader</a:t>
            </a:r>
            <a:r>
              <a:rPr dirty="0" sz="3900" spc="-310" b="1">
                <a:latin typeface="Tahoma"/>
                <a:cs typeface="Tahoma"/>
              </a:rPr>
              <a:t> </a:t>
            </a:r>
            <a:r>
              <a:rPr dirty="0" sz="3900" spc="-70" b="1">
                <a:latin typeface="Tahoma"/>
                <a:cs typeface="Tahoma"/>
              </a:rPr>
              <a:t>position</a:t>
            </a:r>
            <a:endParaRPr sz="3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410"/>
              </a:spcBef>
            </a:pPr>
            <a:endParaRPr sz="39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3900" spc="-320" b="1">
                <a:latin typeface="Tahoma"/>
                <a:cs typeface="Tahoma"/>
              </a:rPr>
              <a:t>Growth</a:t>
            </a:r>
            <a:r>
              <a:rPr dirty="0" sz="3900" spc="-310" b="1">
                <a:latin typeface="Tahoma"/>
                <a:cs typeface="Tahoma"/>
              </a:rPr>
              <a:t> </a:t>
            </a:r>
            <a:r>
              <a:rPr dirty="0" sz="3900" spc="-220" b="1">
                <a:latin typeface="Tahoma"/>
                <a:cs typeface="Tahoma"/>
              </a:rPr>
              <a:t>potential</a:t>
            </a:r>
            <a:r>
              <a:rPr dirty="0" sz="3900" spc="-305" b="1">
                <a:latin typeface="Tahoma"/>
                <a:cs typeface="Tahoma"/>
              </a:rPr>
              <a:t> </a:t>
            </a:r>
            <a:r>
              <a:rPr dirty="0" sz="3900" spc="-265" b="1">
                <a:latin typeface="Tahoma"/>
                <a:cs typeface="Tahoma"/>
              </a:rPr>
              <a:t>in</a:t>
            </a:r>
            <a:r>
              <a:rPr dirty="0" sz="3900" spc="-305" b="1">
                <a:latin typeface="Tahoma"/>
                <a:cs typeface="Tahoma"/>
              </a:rPr>
              <a:t> </a:t>
            </a:r>
            <a:r>
              <a:rPr dirty="0" sz="3900" spc="-160" b="1">
                <a:latin typeface="Tahoma"/>
                <a:cs typeface="Tahoma"/>
              </a:rPr>
              <a:t>profitability</a:t>
            </a:r>
            <a:endParaRPr sz="3900">
              <a:latin typeface="Tahoma"/>
              <a:cs typeface="Tahoma"/>
            </a:endParaRPr>
          </a:p>
          <a:p>
            <a:pPr algn="ctr" marL="1035685" marR="1028065">
              <a:lnSpc>
                <a:spcPts val="11100"/>
              </a:lnSpc>
              <a:spcBef>
                <a:spcPts val="1090"/>
              </a:spcBef>
            </a:pPr>
            <a:r>
              <a:rPr dirty="0" sz="4000" spc="-280" b="1">
                <a:latin typeface="Tahoma"/>
                <a:cs typeface="Tahoma"/>
              </a:rPr>
              <a:t>Opportunity</a:t>
            </a:r>
            <a:r>
              <a:rPr dirty="0" sz="4000" spc="-335" b="1">
                <a:latin typeface="Tahoma"/>
                <a:cs typeface="Tahoma"/>
              </a:rPr>
              <a:t> </a:t>
            </a:r>
            <a:r>
              <a:rPr dirty="0" sz="4000" spc="-280" b="1">
                <a:latin typeface="Tahoma"/>
                <a:cs typeface="Tahoma"/>
              </a:rPr>
              <a:t>in</a:t>
            </a:r>
            <a:r>
              <a:rPr dirty="0" sz="4000" spc="-330" b="1">
                <a:latin typeface="Tahoma"/>
                <a:cs typeface="Tahoma"/>
              </a:rPr>
              <a:t> </a:t>
            </a:r>
            <a:r>
              <a:rPr dirty="0" sz="4000" spc="-450" b="1">
                <a:latin typeface="Tahoma"/>
                <a:cs typeface="Tahoma"/>
              </a:rPr>
              <a:t>Q4 </a:t>
            </a:r>
            <a:r>
              <a:rPr dirty="0" sz="4000" spc="-270" b="1">
                <a:latin typeface="Tahoma"/>
                <a:cs typeface="Tahoma"/>
              </a:rPr>
              <a:t>Premiumization</a:t>
            </a:r>
            <a:r>
              <a:rPr dirty="0" sz="4000" spc="-290" b="1">
                <a:latin typeface="Tahoma"/>
                <a:cs typeface="Tahoma"/>
              </a:rPr>
              <a:t> </a:t>
            </a:r>
            <a:r>
              <a:rPr dirty="0" sz="4000" spc="-210" b="1">
                <a:latin typeface="Tahoma"/>
                <a:cs typeface="Tahoma"/>
              </a:rPr>
              <a:t>trend</a:t>
            </a:r>
            <a:endParaRPr sz="4000">
              <a:latin typeface="Tahoma"/>
              <a:cs typeface="Tahoma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9508601" y="1828952"/>
            <a:ext cx="8470265" cy="8103234"/>
            <a:chOff x="9508601" y="1828952"/>
            <a:chExt cx="8470265" cy="8103234"/>
          </a:xfrm>
        </p:grpSpPr>
        <p:sp>
          <p:nvSpPr>
            <p:cNvPr id="12" name="object 12" descr=""/>
            <p:cNvSpPr/>
            <p:nvPr/>
          </p:nvSpPr>
          <p:spPr>
            <a:xfrm>
              <a:off x="9614184" y="1934523"/>
              <a:ext cx="7535545" cy="7892415"/>
            </a:xfrm>
            <a:custGeom>
              <a:avLst/>
              <a:gdLst/>
              <a:ahLst/>
              <a:cxnLst/>
              <a:rect l="l" t="t" r="r" b="b"/>
              <a:pathLst>
                <a:path w="7535544" h="7892415">
                  <a:moveTo>
                    <a:pt x="7231288" y="7891802"/>
                  </a:moveTo>
                  <a:lnTo>
                    <a:pt x="308244" y="7891802"/>
                  </a:lnTo>
                  <a:lnTo>
                    <a:pt x="262998" y="7888429"/>
                  </a:lnTo>
                  <a:lnTo>
                    <a:pt x="219711" y="7878641"/>
                  </a:lnTo>
                  <a:lnTo>
                    <a:pt x="178879" y="7862933"/>
                  </a:lnTo>
                  <a:lnTo>
                    <a:pt x="140997" y="7841800"/>
                  </a:lnTo>
                  <a:lnTo>
                    <a:pt x="106560" y="7815736"/>
                  </a:lnTo>
                  <a:lnTo>
                    <a:pt x="76063" y="7785236"/>
                  </a:lnTo>
                  <a:lnTo>
                    <a:pt x="50000" y="7750796"/>
                  </a:lnTo>
                  <a:lnTo>
                    <a:pt x="28867" y="7712910"/>
                  </a:lnTo>
                  <a:lnTo>
                    <a:pt x="13160" y="7672073"/>
                  </a:lnTo>
                  <a:lnTo>
                    <a:pt x="3372" y="7628781"/>
                  </a:lnTo>
                  <a:lnTo>
                    <a:pt x="0" y="7583527"/>
                  </a:lnTo>
                  <a:lnTo>
                    <a:pt x="0" y="308265"/>
                  </a:lnTo>
                  <a:lnTo>
                    <a:pt x="3372" y="263013"/>
                  </a:lnTo>
                  <a:lnTo>
                    <a:pt x="13160" y="219722"/>
                  </a:lnTo>
                  <a:lnTo>
                    <a:pt x="28867" y="178886"/>
                  </a:lnTo>
                  <a:lnTo>
                    <a:pt x="50000" y="141002"/>
                  </a:lnTo>
                  <a:lnTo>
                    <a:pt x="76063" y="106562"/>
                  </a:lnTo>
                  <a:lnTo>
                    <a:pt x="106560" y="76064"/>
                  </a:lnTo>
                  <a:lnTo>
                    <a:pt x="140997" y="50000"/>
                  </a:lnTo>
                  <a:lnTo>
                    <a:pt x="178879" y="28867"/>
                  </a:lnTo>
                  <a:lnTo>
                    <a:pt x="219711" y="13160"/>
                  </a:lnTo>
                  <a:lnTo>
                    <a:pt x="262998" y="3372"/>
                  </a:lnTo>
                  <a:lnTo>
                    <a:pt x="308244" y="0"/>
                  </a:lnTo>
                  <a:lnTo>
                    <a:pt x="7227051" y="0"/>
                  </a:lnTo>
                  <a:lnTo>
                    <a:pt x="7272305" y="3372"/>
                  </a:lnTo>
                  <a:lnTo>
                    <a:pt x="7315597" y="13160"/>
                  </a:lnTo>
                  <a:lnTo>
                    <a:pt x="7356434" y="28867"/>
                  </a:lnTo>
                  <a:lnTo>
                    <a:pt x="7394320" y="50000"/>
                  </a:lnTo>
                  <a:lnTo>
                    <a:pt x="7428760" y="76064"/>
                  </a:lnTo>
                  <a:lnTo>
                    <a:pt x="7459260" y="106562"/>
                  </a:lnTo>
                  <a:lnTo>
                    <a:pt x="7485324" y="141002"/>
                  </a:lnTo>
                  <a:lnTo>
                    <a:pt x="7506457" y="178886"/>
                  </a:lnTo>
                  <a:lnTo>
                    <a:pt x="7522166" y="219722"/>
                  </a:lnTo>
                  <a:lnTo>
                    <a:pt x="7531953" y="263013"/>
                  </a:lnTo>
                  <a:lnTo>
                    <a:pt x="7535326" y="308265"/>
                  </a:lnTo>
                  <a:lnTo>
                    <a:pt x="7535326" y="7579321"/>
                  </a:lnTo>
                  <a:lnTo>
                    <a:pt x="7532999" y="7625620"/>
                  </a:lnTo>
                  <a:lnTo>
                    <a:pt x="7524068" y="7669769"/>
                  </a:lnTo>
                  <a:lnTo>
                    <a:pt x="7509046" y="7711292"/>
                  </a:lnTo>
                  <a:lnTo>
                    <a:pt x="7488448" y="7749712"/>
                  </a:lnTo>
                  <a:lnTo>
                    <a:pt x="7462786" y="7784554"/>
                  </a:lnTo>
                  <a:lnTo>
                    <a:pt x="7432577" y="7815341"/>
                  </a:lnTo>
                  <a:lnTo>
                    <a:pt x="7398332" y="7841597"/>
                  </a:lnTo>
                  <a:lnTo>
                    <a:pt x="7360346" y="7862933"/>
                  </a:lnTo>
                  <a:lnTo>
                    <a:pt x="7319684" y="7878641"/>
                  </a:lnTo>
                  <a:lnTo>
                    <a:pt x="7276488" y="7888429"/>
                  </a:lnTo>
                  <a:lnTo>
                    <a:pt x="7231288" y="789180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9508601" y="1828952"/>
              <a:ext cx="7750809" cy="8103234"/>
            </a:xfrm>
            <a:custGeom>
              <a:avLst/>
              <a:gdLst/>
              <a:ahLst/>
              <a:cxnLst/>
              <a:rect l="l" t="t" r="r" b="b"/>
              <a:pathLst>
                <a:path w="7750809" h="8103234">
                  <a:moveTo>
                    <a:pt x="7336871" y="8102955"/>
                  </a:moveTo>
                  <a:lnTo>
                    <a:pt x="413826" y="8102955"/>
                  </a:lnTo>
                  <a:lnTo>
                    <a:pt x="365663" y="8100163"/>
                  </a:lnTo>
                  <a:lnTo>
                    <a:pt x="319106" y="8091998"/>
                  </a:lnTo>
                  <a:lnTo>
                    <a:pt x="274470" y="8078772"/>
                  </a:lnTo>
                  <a:lnTo>
                    <a:pt x="232067" y="8060800"/>
                  </a:lnTo>
                  <a:lnTo>
                    <a:pt x="192213" y="8038395"/>
                  </a:lnTo>
                  <a:lnTo>
                    <a:pt x="155221" y="8011873"/>
                  </a:lnTo>
                  <a:lnTo>
                    <a:pt x="121405" y="7981546"/>
                  </a:lnTo>
                  <a:lnTo>
                    <a:pt x="91079" y="7947728"/>
                  </a:lnTo>
                  <a:lnTo>
                    <a:pt x="64557" y="7910733"/>
                  </a:lnTo>
                  <a:lnTo>
                    <a:pt x="42154" y="7870876"/>
                  </a:lnTo>
                  <a:lnTo>
                    <a:pt x="24182" y="7828470"/>
                  </a:lnTo>
                  <a:lnTo>
                    <a:pt x="10957" y="7783829"/>
                  </a:lnTo>
                  <a:lnTo>
                    <a:pt x="2791" y="7737267"/>
                  </a:lnTo>
                  <a:lnTo>
                    <a:pt x="0" y="7689098"/>
                  </a:lnTo>
                  <a:lnTo>
                    <a:pt x="0" y="413836"/>
                  </a:lnTo>
                  <a:lnTo>
                    <a:pt x="2791" y="365670"/>
                  </a:lnTo>
                  <a:lnTo>
                    <a:pt x="10900" y="319432"/>
                  </a:lnTo>
                  <a:lnTo>
                    <a:pt x="10957" y="319111"/>
                  </a:lnTo>
                  <a:lnTo>
                    <a:pt x="24182" y="274473"/>
                  </a:lnTo>
                  <a:lnTo>
                    <a:pt x="42154" y="232069"/>
                  </a:lnTo>
                  <a:lnTo>
                    <a:pt x="64557" y="192214"/>
                  </a:lnTo>
                  <a:lnTo>
                    <a:pt x="91079" y="155221"/>
                  </a:lnTo>
                  <a:lnTo>
                    <a:pt x="121405" y="121405"/>
                  </a:lnTo>
                  <a:lnTo>
                    <a:pt x="155221" y="91079"/>
                  </a:lnTo>
                  <a:lnTo>
                    <a:pt x="192213" y="64557"/>
                  </a:lnTo>
                  <a:lnTo>
                    <a:pt x="232067" y="42154"/>
                  </a:lnTo>
                  <a:lnTo>
                    <a:pt x="274470" y="24182"/>
                  </a:lnTo>
                  <a:lnTo>
                    <a:pt x="319106" y="10957"/>
                  </a:lnTo>
                  <a:lnTo>
                    <a:pt x="365663" y="2791"/>
                  </a:lnTo>
                  <a:lnTo>
                    <a:pt x="413826" y="0"/>
                  </a:lnTo>
                  <a:lnTo>
                    <a:pt x="7336871" y="0"/>
                  </a:lnTo>
                  <a:lnTo>
                    <a:pt x="7385034" y="2791"/>
                  </a:lnTo>
                  <a:lnTo>
                    <a:pt x="7431591" y="10957"/>
                  </a:lnTo>
                  <a:lnTo>
                    <a:pt x="7476227" y="24182"/>
                  </a:lnTo>
                  <a:lnTo>
                    <a:pt x="7518630" y="42154"/>
                  </a:lnTo>
                  <a:lnTo>
                    <a:pt x="7558484" y="64557"/>
                  </a:lnTo>
                  <a:lnTo>
                    <a:pt x="7595476" y="91079"/>
                  </a:lnTo>
                  <a:lnTo>
                    <a:pt x="7629292" y="121405"/>
                  </a:lnTo>
                  <a:lnTo>
                    <a:pt x="7659618" y="155221"/>
                  </a:lnTo>
                  <a:lnTo>
                    <a:pt x="7686139" y="192214"/>
                  </a:lnTo>
                  <a:lnTo>
                    <a:pt x="7689658" y="198473"/>
                  </a:lnTo>
                  <a:lnTo>
                    <a:pt x="413826" y="198473"/>
                  </a:lnTo>
                  <a:lnTo>
                    <a:pt x="364670" y="204198"/>
                  </a:lnTo>
                  <a:lnTo>
                    <a:pt x="319430" y="220486"/>
                  </a:lnTo>
                  <a:lnTo>
                    <a:pt x="279434" y="246007"/>
                  </a:lnTo>
                  <a:lnTo>
                    <a:pt x="246013" y="279433"/>
                  </a:lnTo>
                  <a:lnTo>
                    <a:pt x="220495" y="319432"/>
                  </a:lnTo>
                  <a:lnTo>
                    <a:pt x="204209" y="364676"/>
                  </a:lnTo>
                  <a:lnTo>
                    <a:pt x="198485" y="413836"/>
                  </a:lnTo>
                  <a:lnTo>
                    <a:pt x="198485" y="7689098"/>
                  </a:lnTo>
                  <a:lnTo>
                    <a:pt x="204093" y="7737267"/>
                  </a:lnTo>
                  <a:lnTo>
                    <a:pt x="220495" y="7783513"/>
                  </a:lnTo>
                  <a:lnTo>
                    <a:pt x="246013" y="7823514"/>
                  </a:lnTo>
                  <a:lnTo>
                    <a:pt x="279434" y="7856939"/>
                  </a:lnTo>
                  <a:lnTo>
                    <a:pt x="319430" y="7882459"/>
                  </a:lnTo>
                  <a:lnTo>
                    <a:pt x="364670" y="7898745"/>
                  </a:lnTo>
                  <a:lnTo>
                    <a:pt x="413826" y="7904469"/>
                  </a:lnTo>
                  <a:lnTo>
                    <a:pt x="7689660" y="7904469"/>
                  </a:lnTo>
                  <a:lnTo>
                    <a:pt x="7686139" y="7910733"/>
                  </a:lnTo>
                  <a:lnTo>
                    <a:pt x="7659618" y="7947728"/>
                  </a:lnTo>
                  <a:lnTo>
                    <a:pt x="7629292" y="7981546"/>
                  </a:lnTo>
                  <a:lnTo>
                    <a:pt x="7595476" y="8011873"/>
                  </a:lnTo>
                  <a:lnTo>
                    <a:pt x="7558484" y="8038395"/>
                  </a:lnTo>
                  <a:lnTo>
                    <a:pt x="7518630" y="8060800"/>
                  </a:lnTo>
                  <a:lnTo>
                    <a:pt x="7476227" y="8078772"/>
                  </a:lnTo>
                  <a:lnTo>
                    <a:pt x="7431591" y="8091998"/>
                  </a:lnTo>
                  <a:lnTo>
                    <a:pt x="7385034" y="8100163"/>
                  </a:lnTo>
                  <a:lnTo>
                    <a:pt x="7336871" y="8102955"/>
                  </a:lnTo>
                  <a:close/>
                </a:path>
                <a:path w="7750809" h="8103234">
                  <a:moveTo>
                    <a:pt x="7689660" y="7904469"/>
                  </a:moveTo>
                  <a:lnTo>
                    <a:pt x="7336871" y="7904469"/>
                  </a:lnTo>
                  <a:lnTo>
                    <a:pt x="7386027" y="7898745"/>
                  </a:lnTo>
                  <a:lnTo>
                    <a:pt x="7431267" y="7882459"/>
                  </a:lnTo>
                  <a:lnTo>
                    <a:pt x="7471263" y="7856939"/>
                  </a:lnTo>
                  <a:lnTo>
                    <a:pt x="7504684" y="7823514"/>
                  </a:lnTo>
                  <a:lnTo>
                    <a:pt x="7530202" y="7783513"/>
                  </a:lnTo>
                  <a:lnTo>
                    <a:pt x="7546488" y="7738265"/>
                  </a:lnTo>
                  <a:lnTo>
                    <a:pt x="7552212" y="7689098"/>
                  </a:lnTo>
                  <a:lnTo>
                    <a:pt x="7552212" y="413836"/>
                  </a:lnTo>
                  <a:lnTo>
                    <a:pt x="7546603" y="365670"/>
                  </a:lnTo>
                  <a:lnTo>
                    <a:pt x="7546488" y="364676"/>
                  </a:lnTo>
                  <a:lnTo>
                    <a:pt x="7530202" y="319432"/>
                  </a:lnTo>
                  <a:lnTo>
                    <a:pt x="7504684" y="279433"/>
                  </a:lnTo>
                  <a:lnTo>
                    <a:pt x="7471263" y="246007"/>
                  </a:lnTo>
                  <a:lnTo>
                    <a:pt x="7431267" y="220486"/>
                  </a:lnTo>
                  <a:lnTo>
                    <a:pt x="7386027" y="204198"/>
                  </a:lnTo>
                  <a:lnTo>
                    <a:pt x="7336871" y="198473"/>
                  </a:lnTo>
                  <a:lnTo>
                    <a:pt x="7689658" y="198473"/>
                  </a:lnTo>
                  <a:lnTo>
                    <a:pt x="7708543" y="232069"/>
                  </a:lnTo>
                  <a:lnTo>
                    <a:pt x="7726515" y="274473"/>
                  </a:lnTo>
                  <a:lnTo>
                    <a:pt x="7739740" y="319111"/>
                  </a:lnTo>
                  <a:lnTo>
                    <a:pt x="7747906" y="365670"/>
                  </a:lnTo>
                  <a:lnTo>
                    <a:pt x="7750694" y="413836"/>
                  </a:lnTo>
                  <a:lnTo>
                    <a:pt x="7750694" y="7689098"/>
                  </a:lnTo>
                  <a:lnTo>
                    <a:pt x="7747906" y="7737267"/>
                  </a:lnTo>
                  <a:lnTo>
                    <a:pt x="7739796" y="7783513"/>
                  </a:lnTo>
                  <a:lnTo>
                    <a:pt x="7739740" y="7783829"/>
                  </a:lnTo>
                  <a:lnTo>
                    <a:pt x="7726515" y="7828470"/>
                  </a:lnTo>
                  <a:lnTo>
                    <a:pt x="7708543" y="7870876"/>
                  </a:lnTo>
                  <a:lnTo>
                    <a:pt x="7689660" y="7904469"/>
                  </a:lnTo>
                  <a:close/>
                </a:path>
              </a:pathLst>
            </a:custGeom>
            <a:solidFill>
              <a:srgbClr val="F685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946453" y="9250029"/>
              <a:ext cx="1031875" cy="450215"/>
            </a:xfrm>
            <a:custGeom>
              <a:avLst/>
              <a:gdLst/>
              <a:ahLst/>
              <a:cxnLst/>
              <a:rect l="l" t="t" r="r" b="b"/>
              <a:pathLst>
                <a:path w="1031875" h="450215">
                  <a:moveTo>
                    <a:pt x="806923" y="449866"/>
                  </a:moveTo>
                  <a:lnTo>
                    <a:pt x="224933" y="449866"/>
                  </a:lnTo>
                  <a:lnTo>
                    <a:pt x="179601" y="445296"/>
                  </a:lnTo>
                  <a:lnTo>
                    <a:pt x="137378" y="432190"/>
                  </a:lnTo>
                  <a:lnTo>
                    <a:pt x="99170" y="411451"/>
                  </a:lnTo>
                  <a:lnTo>
                    <a:pt x="65881" y="383985"/>
                  </a:lnTo>
                  <a:lnTo>
                    <a:pt x="38414" y="350695"/>
                  </a:lnTo>
                  <a:lnTo>
                    <a:pt x="17676" y="312487"/>
                  </a:lnTo>
                  <a:lnTo>
                    <a:pt x="4569" y="270265"/>
                  </a:lnTo>
                  <a:lnTo>
                    <a:pt x="0" y="224933"/>
                  </a:lnTo>
                  <a:lnTo>
                    <a:pt x="4569" y="179601"/>
                  </a:lnTo>
                  <a:lnTo>
                    <a:pt x="17676" y="137379"/>
                  </a:lnTo>
                  <a:lnTo>
                    <a:pt x="38414" y="99170"/>
                  </a:lnTo>
                  <a:lnTo>
                    <a:pt x="65881" y="65881"/>
                  </a:lnTo>
                  <a:lnTo>
                    <a:pt x="99170" y="38415"/>
                  </a:lnTo>
                  <a:lnTo>
                    <a:pt x="137378" y="17676"/>
                  </a:lnTo>
                  <a:lnTo>
                    <a:pt x="179601" y="4569"/>
                  </a:lnTo>
                  <a:lnTo>
                    <a:pt x="224933" y="0"/>
                  </a:lnTo>
                  <a:lnTo>
                    <a:pt x="806923" y="0"/>
                  </a:lnTo>
                  <a:lnTo>
                    <a:pt x="852254" y="4569"/>
                  </a:lnTo>
                  <a:lnTo>
                    <a:pt x="894476" y="17676"/>
                  </a:lnTo>
                  <a:lnTo>
                    <a:pt x="932684" y="38415"/>
                  </a:lnTo>
                  <a:lnTo>
                    <a:pt x="965973" y="65881"/>
                  </a:lnTo>
                  <a:lnTo>
                    <a:pt x="993440" y="99170"/>
                  </a:lnTo>
                  <a:lnTo>
                    <a:pt x="1014179" y="137379"/>
                  </a:lnTo>
                  <a:lnTo>
                    <a:pt x="1027286" y="179601"/>
                  </a:lnTo>
                  <a:lnTo>
                    <a:pt x="1031856" y="224933"/>
                  </a:lnTo>
                  <a:lnTo>
                    <a:pt x="1027286" y="270265"/>
                  </a:lnTo>
                  <a:lnTo>
                    <a:pt x="1014179" y="312487"/>
                  </a:lnTo>
                  <a:lnTo>
                    <a:pt x="993440" y="350695"/>
                  </a:lnTo>
                  <a:lnTo>
                    <a:pt x="965973" y="383985"/>
                  </a:lnTo>
                  <a:lnTo>
                    <a:pt x="932684" y="411451"/>
                  </a:lnTo>
                  <a:lnTo>
                    <a:pt x="894476" y="432190"/>
                  </a:lnTo>
                  <a:lnTo>
                    <a:pt x="852254" y="445296"/>
                  </a:lnTo>
                  <a:lnTo>
                    <a:pt x="806923" y="4498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7061186" y="9300523"/>
            <a:ext cx="803910" cy="346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100">
                <a:solidFill>
                  <a:srgbClr val="FFFFFF"/>
                </a:solidFill>
                <a:latin typeface="Tahoma"/>
                <a:cs typeface="Tahoma"/>
              </a:rPr>
              <a:t>Page</a:t>
            </a:r>
            <a:r>
              <a:rPr dirty="0" sz="2100" spc="-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00" spc="-6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831029" y="3322227"/>
            <a:ext cx="7077075" cy="46266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24765">
              <a:lnSpc>
                <a:spcPct val="100000"/>
              </a:lnSpc>
              <a:spcBef>
                <a:spcPts val="95"/>
              </a:spcBef>
            </a:pPr>
            <a:r>
              <a:rPr dirty="0" sz="4000" spc="-280" b="1">
                <a:latin typeface="Tahoma"/>
                <a:cs typeface="Tahoma"/>
              </a:rPr>
              <a:t>Review</a:t>
            </a:r>
            <a:r>
              <a:rPr dirty="0" sz="4000" spc="-310" b="1">
                <a:latin typeface="Tahoma"/>
                <a:cs typeface="Tahoma"/>
              </a:rPr>
              <a:t> </a:t>
            </a:r>
            <a:r>
              <a:rPr dirty="0" sz="4000" spc="-210" b="1">
                <a:latin typeface="Tahoma"/>
                <a:cs typeface="Tahoma"/>
              </a:rPr>
              <a:t>Pricing</a:t>
            </a:r>
            <a:r>
              <a:rPr dirty="0" sz="4000" spc="-310" b="1">
                <a:latin typeface="Tahoma"/>
                <a:cs typeface="Tahoma"/>
              </a:rPr>
              <a:t> </a:t>
            </a:r>
            <a:r>
              <a:rPr dirty="0" sz="4000" spc="-70" b="1">
                <a:latin typeface="Tahoma"/>
                <a:cs typeface="Tahoma"/>
              </a:rPr>
              <a:t>Strategy</a:t>
            </a:r>
            <a:endParaRPr sz="4000">
              <a:latin typeface="Tahoma"/>
              <a:cs typeface="Tahoma"/>
            </a:endParaRPr>
          </a:p>
          <a:p>
            <a:pPr algn="ctr" marL="12700" marR="5080" indent="-88900">
              <a:lnSpc>
                <a:spcPct val="215400"/>
              </a:lnSpc>
              <a:spcBef>
                <a:spcPts val="415"/>
              </a:spcBef>
            </a:pPr>
            <a:r>
              <a:rPr dirty="0" sz="4000" spc="-155" b="1">
                <a:latin typeface="Tahoma"/>
                <a:cs typeface="Tahoma"/>
              </a:rPr>
              <a:t>Focus</a:t>
            </a:r>
            <a:r>
              <a:rPr dirty="0" sz="4000" spc="-320" b="1">
                <a:latin typeface="Tahoma"/>
                <a:cs typeface="Tahoma"/>
              </a:rPr>
              <a:t> </a:t>
            </a:r>
            <a:r>
              <a:rPr dirty="0" sz="4000" spc="-325" b="1">
                <a:latin typeface="Tahoma"/>
                <a:cs typeface="Tahoma"/>
              </a:rPr>
              <a:t>on</a:t>
            </a:r>
            <a:r>
              <a:rPr dirty="0" sz="4000" spc="-315" b="1">
                <a:latin typeface="Tahoma"/>
                <a:cs typeface="Tahoma"/>
              </a:rPr>
              <a:t> </a:t>
            </a:r>
            <a:r>
              <a:rPr dirty="0" sz="4000" spc="-185" b="1">
                <a:latin typeface="Tahoma"/>
                <a:cs typeface="Tahoma"/>
              </a:rPr>
              <a:t>Cost</a:t>
            </a:r>
            <a:r>
              <a:rPr dirty="0" sz="4000" spc="-315" b="1">
                <a:latin typeface="Tahoma"/>
                <a:cs typeface="Tahoma"/>
              </a:rPr>
              <a:t> </a:t>
            </a:r>
            <a:r>
              <a:rPr dirty="0" sz="4000" spc="-290" b="1">
                <a:latin typeface="Tahoma"/>
                <a:cs typeface="Tahoma"/>
              </a:rPr>
              <a:t>Optimization </a:t>
            </a:r>
            <a:r>
              <a:rPr dirty="0" sz="4000" spc="-365" b="1">
                <a:latin typeface="Tahoma"/>
                <a:cs typeface="Tahoma"/>
              </a:rPr>
              <a:t>Improve</a:t>
            </a:r>
            <a:r>
              <a:rPr dirty="0" sz="4000" spc="-315" b="1">
                <a:latin typeface="Tahoma"/>
                <a:cs typeface="Tahoma"/>
              </a:rPr>
              <a:t> </a:t>
            </a:r>
            <a:r>
              <a:rPr dirty="0" sz="4000" spc="-275" b="1">
                <a:latin typeface="Tahoma"/>
                <a:cs typeface="Tahoma"/>
              </a:rPr>
              <a:t>Operational</a:t>
            </a:r>
            <a:r>
              <a:rPr dirty="0" sz="4000" spc="-315" b="1">
                <a:latin typeface="Tahoma"/>
                <a:cs typeface="Tahoma"/>
              </a:rPr>
              <a:t> </a:t>
            </a:r>
            <a:r>
              <a:rPr dirty="0" sz="4000" spc="-90" b="1">
                <a:latin typeface="Tahoma"/>
                <a:cs typeface="Tahoma"/>
              </a:rPr>
              <a:t>Efficiency </a:t>
            </a:r>
            <a:r>
              <a:rPr dirty="0" sz="4000" spc="-170" b="1">
                <a:latin typeface="Tahoma"/>
                <a:cs typeface="Tahoma"/>
              </a:rPr>
              <a:t>Set</a:t>
            </a:r>
            <a:r>
              <a:rPr dirty="0" sz="4000" spc="-300" b="1">
                <a:latin typeface="Tahoma"/>
                <a:cs typeface="Tahoma"/>
              </a:rPr>
              <a:t> </a:t>
            </a:r>
            <a:r>
              <a:rPr dirty="0" sz="4000" spc="-200" b="1">
                <a:latin typeface="Tahoma"/>
                <a:cs typeface="Tahoma"/>
              </a:rPr>
              <a:t>Profitability</a:t>
            </a:r>
            <a:r>
              <a:rPr dirty="0" sz="4000" spc="-295" b="1">
                <a:latin typeface="Tahoma"/>
                <a:cs typeface="Tahoma"/>
              </a:rPr>
              <a:t> </a:t>
            </a:r>
            <a:r>
              <a:rPr dirty="0" sz="4000" spc="-20" b="1">
                <a:latin typeface="Tahoma"/>
                <a:cs typeface="Tahoma"/>
              </a:rPr>
              <a:t>Targets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1791488" y="683779"/>
            <a:ext cx="318516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280" b="1">
                <a:latin typeface="Tahoma"/>
                <a:cs typeface="Tahoma"/>
              </a:rPr>
              <a:t>Actions</a:t>
            </a:r>
            <a:endParaRPr sz="7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39358" y="1028699"/>
            <a:ext cx="1664970" cy="276860"/>
          </a:xfrm>
          <a:custGeom>
            <a:avLst/>
            <a:gdLst/>
            <a:ahLst/>
            <a:cxnLst/>
            <a:rect l="l" t="t" r="r" b="b"/>
            <a:pathLst>
              <a:path w="1664970" h="276859">
                <a:moveTo>
                  <a:pt x="139489" y="276248"/>
                </a:moveTo>
                <a:lnTo>
                  <a:pt x="95447" y="269194"/>
                </a:lnTo>
                <a:lnTo>
                  <a:pt x="57162" y="249562"/>
                </a:lnTo>
                <a:lnTo>
                  <a:pt x="26949" y="219645"/>
                </a:lnTo>
                <a:lnTo>
                  <a:pt x="7123" y="181735"/>
                </a:lnTo>
                <a:lnTo>
                  <a:pt x="0" y="138125"/>
                </a:lnTo>
                <a:lnTo>
                  <a:pt x="7123" y="94514"/>
                </a:lnTo>
                <a:lnTo>
                  <a:pt x="26949" y="56603"/>
                </a:lnTo>
                <a:lnTo>
                  <a:pt x="57162" y="26685"/>
                </a:lnTo>
                <a:lnTo>
                  <a:pt x="95447" y="7053"/>
                </a:lnTo>
                <a:lnTo>
                  <a:pt x="139489" y="0"/>
                </a:lnTo>
                <a:lnTo>
                  <a:pt x="183530" y="7053"/>
                </a:lnTo>
                <a:lnTo>
                  <a:pt x="221815" y="26685"/>
                </a:lnTo>
                <a:lnTo>
                  <a:pt x="246547" y="51177"/>
                </a:lnTo>
                <a:lnTo>
                  <a:pt x="139489" y="51177"/>
                </a:lnTo>
                <a:lnTo>
                  <a:pt x="105343" y="58020"/>
                </a:lnTo>
                <a:lnTo>
                  <a:pt x="77429" y="76671"/>
                </a:lnTo>
                <a:lnTo>
                  <a:pt x="58593" y="104312"/>
                </a:lnTo>
                <a:lnTo>
                  <a:pt x="51682" y="138125"/>
                </a:lnTo>
                <a:lnTo>
                  <a:pt x="58593" y="171937"/>
                </a:lnTo>
                <a:lnTo>
                  <a:pt x="77429" y="199577"/>
                </a:lnTo>
                <a:lnTo>
                  <a:pt x="105343" y="218227"/>
                </a:lnTo>
                <a:lnTo>
                  <a:pt x="139489" y="225070"/>
                </a:lnTo>
                <a:lnTo>
                  <a:pt x="246548" y="225070"/>
                </a:lnTo>
                <a:lnTo>
                  <a:pt x="221814" y="249562"/>
                </a:lnTo>
                <a:lnTo>
                  <a:pt x="183530" y="269194"/>
                </a:lnTo>
                <a:lnTo>
                  <a:pt x="139489" y="276248"/>
                </a:lnTo>
                <a:close/>
              </a:path>
              <a:path w="1664970" h="276859">
                <a:moveTo>
                  <a:pt x="246548" y="225070"/>
                </a:moveTo>
                <a:lnTo>
                  <a:pt x="139489" y="225070"/>
                </a:lnTo>
                <a:lnTo>
                  <a:pt x="173633" y="218227"/>
                </a:lnTo>
                <a:lnTo>
                  <a:pt x="201546" y="199577"/>
                </a:lnTo>
                <a:lnTo>
                  <a:pt x="220381" y="171937"/>
                </a:lnTo>
                <a:lnTo>
                  <a:pt x="227292" y="138125"/>
                </a:lnTo>
                <a:lnTo>
                  <a:pt x="220381" y="104312"/>
                </a:lnTo>
                <a:lnTo>
                  <a:pt x="201546" y="76671"/>
                </a:lnTo>
                <a:lnTo>
                  <a:pt x="173633" y="58020"/>
                </a:lnTo>
                <a:lnTo>
                  <a:pt x="139489" y="51177"/>
                </a:lnTo>
                <a:lnTo>
                  <a:pt x="246547" y="51177"/>
                </a:lnTo>
                <a:lnTo>
                  <a:pt x="252027" y="56603"/>
                </a:lnTo>
                <a:lnTo>
                  <a:pt x="271851" y="94514"/>
                </a:lnTo>
                <a:lnTo>
                  <a:pt x="278974" y="138125"/>
                </a:lnTo>
                <a:lnTo>
                  <a:pt x="271851" y="181735"/>
                </a:lnTo>
                <a:lnTo>
                  <a:pt x="252026" y="219645"/>
                </a:lnTo>
                <a:lnTo>
                  <a:pt x="246548" y="225070"/>
                </a:lnTo>
                <a:close/>
              </a:path>
              <a:path w="1664970" h="276859">
                <a:moveTo>
                  <a:pt x="601330" y="276248"/>
                </a:moveTo>
                <a:lnTo>
                  <a:pt x="557288" y="269194"/>
                </a:lnTo>
                <a:lnTo>
                  <a:pt x="519003" y="249562"/>
                </a:lnTo>
                <a:lnTo>
                  <a:pt x="488790" y="219645"/>
                </a:lnTo>
                <a:lnTo>
                  <a:pt x="468965" y="181735"/>
                </a:lnTo>
                <a:lnTo>
                  <a:pt x="461842" y="138125"/>
                </a:lnTo>
                <a:lnTo>
                  <a:pt x="468965" y="94514"/>
                </a:lnTo>
                <a:lnTo>
                  <a:pt x="488790" y="56603"/>
                </a:lnTo>
                <a:lnTo>
                  <a:pt x="519003" y="26685"/>
                </a:lnTo>
                <a:lnTo>
                  <a:pt x="557288" y="7053"/>
                </a:lnTo>
                <a:lnTo>
                  <a:pt x="601330" y="0"/>
                </a:lnTo>
                <a:lnTo>
                  <a:pt x="645371" y="7053"/>
                </a:lnTo>
                <a:lnTo>
                  <a:pt x="683656" y="26685"/>
                </a:lnTo>
                <a:lnTo>
                  <a:pt x="708389" y="51177"/>
                </a:lnTo>
                <a:lnTo>
                  <a:pt x="601330" y="51177"/>
                </a:lnTo>
                <a:lnTo>
                  <a:pt x="567185" y="58020"/>
                </a:lnTo>
                <a:lnTo>
                  <a:pt x="539271" y="76671"/>
                </a:lnTo>
                <a:lnTo>
                  <a:pt x="520436" y="104312"/>
                </a:lnTo>
                <a:lnTo>
                  <a:pt x="513526" y="138125"/>
                </a:lnTo>
                <a:lnTo>
                  <a:pt x="520436" y="171937"/>
                </a:lnTo>
                <a:lnTo>
                  <a:pt x="539271" y="199577"/>
                </a:lnTo>
                <a:lnTo>
                  <a:pt x="567184" y="218227"/>
                </a:lnTo>
                <a:lnTo>
                  <a:pt x="601330" y="225070"/>
                </a:lnTo>
                <a:lnTo>
                  <a:pt x="708390" y="225070"/>
                </a:lnTo>
                <a:lnTo>
                  <a:pt x="683656" y="249562"/>
                </a:lnTo>
                <a:lnTo>
                  <a:pt x="645371" y="269194"/>
                </a:lnTo>
                <a:lnTo>
                  <a:pt x="601330" y="276248"/>
                </a:lnTo>
                <a:close/>
              </a:path>
              <a:path w="1664970" h="276859">
                <a:moveTo>
                  <a:pt x="708390" y="225070"/>
                </a:moveTo>
                <a:lnTo>
                  <a:pt x="601330" y="225070"/>
                </a:lnTo>
                <a:lnTo>
                  <a:pt x="635476" y="218227"/>
                </a:lnTo>
                <a:lnTo>
                  <a:pt x="663389" y="199577"/>
                </a:lnTo>
                <a:lnTo>
                  <a:pt x="682224" y="171937"/>
                </a:lnTo>
                <a:lnTo>
                  <a:pt x="689135" y="138125"/>
                </a:lnTo>
                <a:lnTo>
                  <a:pt x="682224" y="104312"/>
                </a:lnTo>
                <a:lnTo>
                  <a:pt x="663389" y="76671"/>
                </a:lnTo>
                <a:lnTo>
                  <a:pt x="635476" y="58020"/>
                </a:lnTo>
                <a:lnTo>
                  <a:pt x="601330" y="51177"/>
                </a:lnTo>
                <a:lnTo>
                  <a:pt x="708389" y="51177"/>
                </a:lnTo>
                <a:lnTo>
                  <a:pt x="713869" y="56603"/>
                </a:lnTo>
                <a:lnTo>
                  <a:pt x="733696" y="94514"/>
                </a:lnTo>
                <a:lnTo>
                  <a:pt x="740819" y="138125"/>
                </a:lnTo>
                <a:lnTo>
                  <a:pt x="733696" y="181735"/>
                </a:lnTo>
                <a:lnTo>
                  <a:pt x="713869" y="219645"/>
                </a:lnTo>
                <a:lnTo>
                  <a:pt x="708390" y="225070"/>
                </a:lnTo>
                <a:close/>
              </a:path>
              <a:path w="1664970" h="276859">
                <a:moveTo>
                  <a:pt x="1063172" y="276248"/>
                </a:moveTo>
                <a:lnTo>
                  <a:pt x="1019131" y="269194"/>
                </a:lnTo>
                <a:lnTo>
                  <a:pt x="980846" y="249562"/>
                </a:lnTo>
                <a:lnTo>
                  <a:pt x="950635" y="219645"/>
                </a:lnTo>
                <a:lnTo>
                  <a:pt x="930810" y="181735"/>
                </a:lnTo>
                <a:lnTo>
                  <a:pt x="923688" y="138125"/>
                </a:lnTo>
                <a:lnTo>
                  <a:pt x="930810" y="94514"/>
                </a:lnTo>
                <a:lnTo>
                  <a:pt x="950635" y="56603"/>
                </a:lnTo>
                <a:lnTo>
                  <a:pt x="980846" y="26685"/>
                </a:lnTo>
                <a:lnTo>
                  <a:pt x="1019131" y="7053"/>
                </a:lnTo>
                <a:lnTo>
                  <a:pt x="1063172" y="0"/>
                </a:lnTo>
                <a:lnTo>
                  <a:pt x="1107214" y="7053"/>
                </a:lnTo>
                <a:lnTo>
                  <a:pt x="1145498" y="26685"/>
                </a:lnTo>
                <a:lnTo>
                  <a:pt x="1170230" y="51177"/>
                </a:lnTo>
                <a:lnTo>
                  <a:pt x="1063172" y="51177"/>
                </a:lnTo>
                <a:lnTo>
                  <a:pt x="1029029" y="58020"/>
                </a:lnTo>
                <a:lnTo>
                  <a:pt x="1001115" y="76671"/>
                </a:lnTo>
                <a:lnTo>
                  <a:pt x="982279" y="104312"/>
                </a:lnTo>
                <a:lnTo>
                  <a:pt x="975368" y="138125"/>
                </a:lnTo>
                <a:lnTo>
                  <a:pt x="982279" y="171937"/>
                </a:lnTo>
                <a:lnTo>
                  <a:pt x="1001115" y="199577"/>
                </a:lnTo>
                <a:lnTo>
                  <a:pt x="1029028" y="218227"/>
                </a:lnTo>
                <a:lnTo>
                  <a:pt x="1063172" y="225070"/>
                </a:lnTo>
                <a:lnTo>
                  <a:pt x="1170231" y="225070"/>
                </a:lnTo>
                <a:lnTo>
                  <a:pt x="1145498" y="249562"/>
                </a:lnTo>
                <a:lnTo>
                  <a:pt x="1107214" y="269194"/>
                </a:lnTo>
                <a:lnTo>
                  <a:pt x="1063172" y="276248"/>
                </a:lnTo>
                <a:close/>
              </a:path>
              <a:path w="1664970" h="276859">
                <a:moveTo>
                  <a:pt x="1170231" y="225070"/>
                </a:moveTo>
                <a:lnTo>
                  <a:pt x="1063172" y="225070"/>
                </a:lnTo>
                <a:lnTo>
                  <a:pt x="1097316" y="218227"/>
                </a:lnTo>
                <a:lnTo>
                  <a:pt x="1125230" y="199577"/>
                </a:lnTo>
                <a:lnTo>
                  <a:pt x="1144066" y="171937"/>
                </a:lnTo>
                <a:lnTo>
                  <a:pt x="1150977" y="138125"/>
                </a:lnTo>
                <a:lnTo>
                  <a:pt x="1144066" y="104312"/>
                </a:lnTo>
                <a:lnTo>
                  <a:pt x="1125230" y="76671"/>
                </a:lnTo>
                <a:lnTo>
                  <a:pt x="1097316" y="58020"/>
                </a:lnTo>
                <a:lnTo>
                  <a:pt x="1063172" y="51177"/>
                </a:lnTo>
                <a:lnTo>
                  <a:pt x="1170230" y="51177"/>
                </a:lnTo>
                <a:lnTo>
                  <a:pt x="1175710" y="56603"/>
                </a:lnTo>
                <a:lnTo>
                  <a:pt x="1195534" y="94514"/>
                </a:lnTo>
                <a:lnTo>
                  <a:pt x="1202657" y="138125"/>
                </a:lnTo>
                <a:lnTo>
                  <a:pt x="1195534" y="181735"/>
                </a:lnTo>
                <a:lnTo>
                  <a:pt x="1175710" y="219645"/>
                </a:lnTo>
                <a:lnTo>
                  <a:pt x="1170231" y="225070"/>
                </a:lnTo>
                <a:close/>
              </a:path>
              <a:path w="1664970" h="276859">
                <a:moveTo>
                  <a:pt x="1525019" y="276248"/>
                </a:moveTo>
                <a:lnTo>
                  <a:pt x="1480978" y="269194"/>
                </a:lnTo>
                <a:lnTo>
                  <a:pt x="1442693" y="249562"/>
                </a:lnTo>
                <a:lnTo>
                  <a:pt x="1412480" y="219645"/>
                </a:lnTo>
                <a:lnTo>
                  <a:pt x="1392653" y="181735"/>
                </a:lnTo>
                <a:lnTo>
                  <a:pt x="1385530" y="138125"/>
                </a:lnTo>
                <a:lnTo>
                  <a:pt x="1392653" y="94514"/>
                </a:lnTo>
                <a:lnTo>
                  <a:pt x="1412480" y="56603"/>
                </a:lnTo>
                <a:lnTo>
                  <a:pt x="1442693" y="26685"/>
                </a:lnTo>
                <a:lnTo>
                  <a:pt x="1480978" y="7053"/>
                </a:lnTo>
                <a:lnTo>
                  <a:pt x="1525019" y="0"/>
                </a:lnTo>
                <a:lnTo>
                  <a:pt x="1569057" y="7053"/>
                </a:lnTo>
                <a:lnTo>
                  <a:pt x="1607341" y="26685"/>
                </a:lnTo>
                <a:lnTo>
                  <a:pt x="1632074" y="51177"/>
                </a:lnTo>
                <a:lnTo>
                  <a:pt x="1525019" y="51177"/>
                </a:lnTo>
                <a:lnTo>
                  <a:pt x="1490871" y="58020"/>
                </a:lnTo>
                <a:lnTo>
                  <a:pt x="1462958" y="76671"/>
                </a:lnTo>
                <a:lnTo>
                  <a:pt x="1444124" y="104312"/>
                </a:lnTo>
                <a:lnTo>
                  <a:pt x="1437214" y="138125"/>
                </a:lnTo>
                <a:lnTo>
                  <a:pt x="1444124" y="171937"/>
                </a:lnTo>
                <a:lnTo>
                  <a:pt x="1462958" y="199577"/>
                </a:lnTo>
                <a:lnTo>
                  <a:pt x="1490871" y="218227"/>
                </a:lnTo>
                <a:lnTo>
                  <a:pt x="1525019" y="225070"/>
                </a:lnTo>
                <a:lnTo>
                  <a:pt x="1632075" y="225070"/>
                </a:lnTo>
                <a:lnTo>
                  <a:pt x="1607341" y="249562"/>
                </a:lnTo>
                <a:lnTo>
                  <a:pt x="1569057" y="269194"/>
                </a:lnTo>
                <a:lnTo>
                  <a:pt x="1525019" y="276248"/>
                </a:lnTo>
                <a:close/>
              </a:path>
              <a:path w="1664970" h="276859">
                <a:moveTo>
                  <a:pt x="1632075" y="225070"/>
                </a:moveTo>
                <a:lnTo>
                  <a:pt x="1525019" y="225070"/>
                </a:lnTo>
                <a:lnTo>
                  <a:pt x="1559164" y="218227"/>
                </a:lnTo>
                <a:lnTo>
                  <a:pt x="1587076" y="199577"/>
                </a:lnTo>
                <a:lnTo>
                  <a:pt x="1605909" y="171937"/>
                </a:lnTo>
                <a:lnTo>
                  <a:pt x="1612819" y="138125"/>
                </a:lnTo>
                <a:lnTo>
                  <a:pt x="1605909" y="104312"/>
                </a:lnTo>
                <a:lnTo>
                  <a:pt x="1587076" y="76671"/>
                </a:lnTo>
                <a:lnTo>
                  <a:pt x="1559164" y="58020"/>
                </a:lnTo>
                <a:lnTo>
                  <a:pt x="1525019" y="51177"/>
                </a:lnTo>
                <a:lnTo>
                  <a:pt x="1632074" y="51177"/>
                </a:lnTo>
                <a:lnTo>
                  <a:pt x="1637554" y="56603"/>
                </a:lnTo>
                <a:lnTo>
                  <a:pt x="1657380" y="94514"/>
                </a:lnTo>
                <a:lnTo>
                  <a:pt x="1664503" y="138125"/>
                </a:lnTo>
                <a:lnTo>
                  <a:pt x="1657380" y="181735"/>
                </a:lnTo>
                <a:lnTo>
                  <a:pt x="1637554" y="219645"/>
                </a:lnTo>
                <a:lnTo>
                  <a:pt x="1632075" y="225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2801028"/>
            <a:ext cx="5062855" cy="7486015"/>
            <a:chOff x="0" y="2801028"/>
            <a:chExt cx="5062855" cy="748601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238237"/>
              <a:ext cx="3282391" cy="3048761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15732" y="2888061"/>
              <a:ext cx="3856990" cy="5604510"/>
            </a:xfrm>
            <a:custGeom>
              <a:avLst/>
              <a:gdLst/>
              <a:ahLst/>
              <a:cxnLst/>
              <a:rect l="l" t="t" r="r" b="b"/>
              <a:pathLst>
                <a:path w="3856990" h="5604509">
                  <a:moveTo>
                    <a:pt x="3605802" y="5604031"/>
                  </a:moveTo>
                  <a:lnTo>
                    <a:pt x="254139" y="5604031"/>
                  </a:lnTo>
                  <a:lnTo>
                    <a:pt x="208747" y="5599900"/>
                  </a:lnTo>
                  <a:lnTo>
                    <a:pt x="165906" y="5588005"/>
                  </a:lnTo>
                  <a:lnTo>
                    <a:pt x="126360" y="5569090"/>
                  </a:lnTo>
                  <a:lnTo>
                    <a:pt x="90854" y="5543899"/>
                  </a:lnTo>
                  <a:lnTo>
                    <a:pt x="60133" y="5513179"/>
                  </a:lnTo>
                  <a:lnTo>
                    <a:pt x="34942" y="5477672"/>
                  </a:lnTo>
                  <a:lnTo>
                    <a:pt x="16026" y="5438125"/>
                  </a:lnTo>
                  <a:lnTo>
                    <a:pt x="4130" y="5395283"/>
                  </a:lnTo>
                  <a:lnTo>
                    <a:pt x="0" y="5349889"/>
                  </a:lnTo>
                  <a:lnTo>
                    <a:pt x="0" y="254151"/>
                  </a:lnTo>
                  <a:lnTo>
                    <a:pt x="4130" y="208756"/>
                  </a:lnTo>
                  <a:lnTo>
                    <a:pt x="16026" y="165912"/>
                  </a:lnTo>
                  <a:lnTo>
                    <a:pt x="34942" y="126364"/>
                  </a:lnTo>
                  <a:lnTo>
                    <a:pt x="60133" y="90856"/>
                  </a:lnTo>
                  <a:lnTo>
                    <a:pt x="90854" y="60134"/>
                  </a:lnTo>
                  <a:lnTo>
                    <a:pt x="126360" y="34943"/>
                  </a:lnTo>
                  <a:lnTo>
                    <a:pt x="165906" y="16026"/>
                  </a:lnTo>
                  <a:lnTo>
                    <a:pt x="208747" y="4130"/>
                  </a:lnTo>
                  <a:lnTo>
                    <a:pt x="254139" y="0"/>
                  </a:lnTo>
                  <a:lnTo>
                    <a:pt x="3602327" y="0"/>
                  </a:lnTo>
                  <a:lnTo>
                    <a:pt x="3647721" y="4130"/>
                  </a:lnTo>
                  <a:lnTo>
                    <a:pt x="3690564" y="16026"/>
                  </a:lnTo>
                  <a:lnTo>
                    <a:pt x="3730111" y="34943"/>
                  </a:lnTo>
                  <a:lnTo>
                    <a:pt x="3765617" y="60134"/>
                  </a:lnTo>
                  <a:lnTo>
                    <a:pt x="3796338" y="90856"/>
                  </a:lnTo>
                  <a:lnTo>
                    <a:pt x="3821528" y="126364"/>
                  </a:lnTo>
                  <a:lnTo>
                    <a:pt x="3840443" y="165912"/>
                  </a:lnTo>
                  <a:lnTo>
                    <a:pt x="3852339" y="208756"/>
                  </a:lnTo>
                  <a:lnTo>
                    <a:pt x="3856469" y="254151"/>
                  </a:lnTo>
                  <a:lnTo>
                    <a:pt x="3856469" y="5346414"/>
                  </a:lnTo>
                  <a:lnTo>
                    <a:pt x="3853373" y="5392842"/>
                  </a:lnTo>
                  <a:lnTo>
                    <a:pt x="3842283" y="5436491"/>
                  </a:lnTo>
                  <a:lnTo>
                    <a:pt x="3823973" y="5476643"/>
                  </a:lnTo>
                  <a:lnTo>
                    <a:pt x="3799217" y="5512583"/>
                  </a:lnTo>
                  <a:lnTo>
                    <a:pt x="3768787" y="5543594"/>
                  </a:lnTo>
                  <a:lnTo>
                    <a:pt x="3733457" y="5568961"/>
                  </a:lnTo>
                  <a:lnTo>
                    <a:pt x="3693863" y="5588005"/>
                  </a:lnTo>
                  <a:lnTo>
                    <a:pt x="3651139" y="5599900"/>
                  </a:lnTo>
                  <a:lnTo>
                    <a:pt x="3605802" y="56040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28700" y="2801028"/>
              <a:ext cx="4034154" cy="5778500"/>
            </a:xfrm>
            <a:custGeom>
              <a:avLst/>
              <a:gdLst/>
              <a:ahLst/>
              <a:cxnLst/>
              <a:rect l="l" t="t" r="r" b="b"/>
              <a:pathLst>
                <a:path w="4034154" h="5778500">
                  <a:moveTo>
                    <a:pt x="3692834" y="5778114"/>
                  </a:moveTo>
                  <a:lnTo>
                    <a:pt x="341171" y="5778114"/>
                  </a:lnTo>
                  <a:lnTo>
                    <a:pt x="294966" y="5774991"/>
                  </a:lnTo>
                  <a:lnTo>
                    <a:pt x="250623" y="5765896"/>
                  </a:lnTo>
                  <a:lnTo>
                    <a:pt x="208553" y="5751241"/>
                  </a:lnTo>
                  <a:lnTo>
                    <a:pt x="169166" y="5731435"/>
                  </a:lnTo>
                  <a:lnTo>
                    <a:pt x="132874" y="5706890"/>
                  </a:lnTo>
                  <a:lnTo>
                    <a:pt x="100087" y="5678018"/>
                  </a:lnTo>
                  <a:lnTo>
                    <a:pt x="71217" y="5645229"/>
                  </a:lnTo>
                  <a:lnTo>
                    <a:pt x="46675" y="5608935"/>
                  </a:lnTo>
                  <a:lnTo>
                    <a:pt x="26871" y="5569545"/>
                  </a:lnTo>
                  <a:lnTo>
                    <a:pt x="12216" y="5527473"/>
                  </a:lnTo>
                  <a:lnTo>
                    <a:pt x="3122" y="5483128"/>
                  </a:lnTo>
                  <a:lnTo>
                    <a:pt x="0" y="5436921"/>
                  </a:lnTo>
                  <a:lnTo>
                    <a:pt x="0" y="341183"/>
                  </a:lnTo>
                  <a:lnTo>
                    <a:pt x="3122" y="294976"/>
                  </a:lnTo>
                  <a:lnTo>
                    <a:pt x="12216" y="250630"/>
                  </a:lnTo>
                  <a:lnTo>
                    <a:pt x="26871" y="208558"/>
                  </a:lnTo>
                  <a:lnTo>
                    <a:pt x="46675" y="169170"/>
                  </a:lnTo>
                  <a:lnTo>
                    <a:pt x="71217" y="132876"/>
                  </a:lnTo>
                  <a:lnTo>
                    <a:pt x="100087" y="100089"/>
                  </a:lnTo>
                  <a:lnTo>
                    <a:pt x="132874" y="71218"/>
                  </a:lnTo>
                  <a:lnTo>
                    <a:pt x="169166" y="46675"/>
                  </a:lnTo>
                  <a:lnTo>
                    <a:pt x="208553" y="26871"/>
                  </a:lnTo>
                  <a:lnTo>
                    <a:pt x="250623" y="12216"/>
                  </a:lnTo>
                  <a:lnTo>
                    <a:pt x="294966" y="3122"/>
                  </a:lnTo>
                  <a:lnTo>
                    <a:pt x="341171" y="0"/>
                  </a:lnTo>
                  <a:lnTo>
                    <a:pt x="3692834" y="0"/>
                  </a:lnTo>
                  <a:lnTo>
                    <a:pt x="3739041" y="3122"/>
                  </a:lnTo>
                  <a:lnTo>
                    <a:pt x="3783386" y="12216"/>
                  </a:lnTo>
                  <a:lnTo>
                    <a:pt x="3825459" y="26871"/>
                  </a:lnTo>
                  <a:lnTo>
                    <a:pt x="3864848" y="46675"/>
                  </a:lnTo>
                  <a:lnTo>
                    <a:pt x="3901142" y="71218"/>
                  </a:lnTo>
                  <a:lnTo>
                    <a:pt x="3933931" y="100089"/>
                  </a:lnTo>
                  <a:lnTo>
                    <a:pt x="3962803" y="132876"/>
                  </a:lnTo>
                  <a:lnTo>
                    <a:pt x="3983596" y="163622"/>
                  </a:lnTo>
                  <a:lnTo>
                    <a:pt x="341171" y="163622"/>
                  </a:lnTo>
                  <a:lnTo>
                    <a:pt x="294173" y="170005"/>
                  </a:lnTo>
                  <a:lnTo>
                    <a:pt x="251816" y="187992"/>
                  </a:lnTo>
                  <a:lnTo>
                    <a:pt x="215842" y="215844"/>
                  </a:lnTo>
                  <a:lnTo>
                    <a:pt x="187992" y="251820"/>
                  </a:lnTo>
                  <a:lnTo>
                    <a:pt x="170005" y="294180"/>
                  </a:lnTo>
                  <a:lnTo>
                    <a:pt x="163622" y="341183"/>
                  </a:lnTo>
                  <a:lnTo>
                    <a:pt x="163622" y="5436921"/>
                  </a:lnTo>
                  <a:lnTo>
                    <a:pt x="169897" y="5483128"/>
                  </a:lnTo>
                  <a:lnTo>
                    <a:pt x="187992" y="5526274"/>
                  </a:lnTo>
                  <a:lnTo>
                    <a:pt x="215842" y="5562247"/>
                  </a:lnTo>
                  <a:lnTo>
                    <a:pt x="251816" y="5590098"/>
                  </a:lnTo>
                  <a:lnTo>
                    <a:pt x="294173" y="5608085"/>
                  </a:lnTo>
                  <a:lnTo>
                    <a:pt x="341171" y="5614467"/>
                  </a:lnTo>
                  <a:lnTo>
                    <a:pt x="3983606" y="5614467"/>
                  </a:lnTo>
                  <a:lnTo>
                    <a:pt x="3962803" y="5645229"/>
                  </a:lnTo>
                  <a:lnTo>
                    <a:pt x="3933931" y="5678018"/>
                  </a:lnTo>
                  <a:lnTo>
                    <a:pt x="3901142" y="5706890"/>
                  </a:lnTo>
                  <a:lnTo>
                    <a:pt x="3864848" y="5731435"/>
                  </a:lnTo>
                  <a:lnTo>
                    <a:pt x="3825459" y="5751241"/>
                  </a:lnTo>
                  <a:lnTo>
                    <a:pt x="3783386" y="5765896"/>
                  </a:lnTo>
                  <a:lnTo>
                    <a:pt x="3739041" y="5774991"/>
                  </a:lnTo>
                  <a:lnTo>
                    <a:pt x="3692834" y="5778114"/>
                  </a:lnTo>
                  <a:close/>
                </a:path>
                <a:path w="4034154" h="5778500">
                  <a:moveTo>
                    <a:pt x="3983606" y="5614467"/>
                  </a:moveTo>
                  <a:lnTo>
                    <a:pt x="3692834" y="5614467"/>
                  </a:lnTo>
                  <a:lnTo>
                    <a:pt x="3739831" y="5608085"/>
                  </a:lnTo>
                  <a:lnTo>
                    <a:pt x="3782187" y="5590098"/>
                  </a:lnTo>
                  <a:lnTo>
                    <a:pt x="3818160" y="5562247"/>
                  </a:lnTo>
                  <a:lnTo>
                    <a:pt x="3846011" y="5526274"/>
                  </a:lnTo>
                  <a:lnTo>
                    <a:pt x="3863998" y="5483918"/>
                  </a:lnTo>
                  <a:lnTo>
                    <a:pt x="3870380" y="5436921"/>
                  </a:lnTo>
                  <a:lnTo>
                    <a:pt x="3870380" y="341183"/>
                  </a:lnTo>
                  <a:lnTo>
                    <a:pt x="3864106" y="294976"/>
                  </a:lnTo>
                  <a:lnTo>
                    <a:pt x="3863998" y="294180"/>
                  </a:lnTo>
                  <a:lnTo>
                    <a:pt x="3846011" y="251820"/>
                  </a:lnTo>
                  <a:lnTo>
                    <a:pt x="3818160" y="215844"/>
                  </a:lnTo>
                  <a:lnTo>
                    <a:pt x="3782187" y="187992"/>
                  </a:lnTo>
                  <a:lnTo>
                    <a:pt x="3739831" y="170005"/>
                  </a:lnTo>
                  <a:lnTo>
                    <a:pt x="3692834" y="163622"/>
                  </a:lnTo>
                  <a:lnTo>
                    <a:pt x="3983596" y="163622"/>
                  </a:lnTo>
                  <a:lnTo>
                    <a:pt x="4007154" y="208558"/>
                  </a:lnTo>
                  <a:lnTo>
                    <a:pt x="4021809" y="250630"/>
                  </a:lnTo>
                  <a:lnTo>
                    <a:pt x="4030904" y="294976"/>
                  </a:lnTo>
                  <a:lnTo>
                    <a:pt x="4034018" y="341183"/>
                  </a:lnTo>
                  <a:lnTo>
                    <a:pt x="4034018" y="5436921"/>
                  </a:lnTo>
                  <a:lnTo>
                    <a:pt x="4030904" y="5483128"/>
                  </a:lnTo>
                  <a:lnTo>
                    <a:pt x="4021809" y="5527473"/>
                  </a:lnTo>
                  <a:lnTo>
                    <a:pt x="4007154" y="5569545"/>
                  </a:lnTo>
                  <a:lnTo>
                    <a:pt x="3987348" y="5608935"/>
                  </a:lnTo>
                  <a:lnTo>
                    <a:pt x="3983606" y="5614467"/>
                  </a:lnTo>
                  <a:close/>
                </a:path>
              </a:pathLst>
            </a:custGeom>
            <a:solidFill>
              <a:srgbClr val="F6854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/>
          <p:nvPr/>
        </p:nvSpPr>
        <p:spPr>
          <a:xfrm>
            <a:off x="7126985" y="2801028"/>
            <a:ext cx="4034154" cy="5778500"/>
          </a:xfrm>
          <a:custGeom>
            <a:avLst/>
            <a:gdLst/>
            <a:ahLst/>
            <a:cxnLst/>
            <a:rect l="l" t="t" r="r" b="b"/>
            <a:pathLst>
              <a:path w="4034154" h="5778500">
                <a:moveTo>
                  <a:pt x="3692865" y="5778114"/>
                </a:moveTo>
                <a:lnTo>
                  <a:pt x="341162" y="5778114"/>
                </a:lnTo>
                <a:lnTo>
                  <a:pt x="294963" y="5774991"/>
                </a:lnTo>
                <a:lnTo>
                  <a:pt x="250623" y="5765896"/>
                </a:lnTo>
                <a:lnTo>
                  <a:pt x="208555" y="5751241"/>
                </a:lnTo>
                <a:lnTo>
                  <a:pt x="169170" y="5731435"/>
                </a:lnTo>
                <a:lnTo>
                  <a:pt x="132879" y="5706890"/>
                </a:lnTo>
                <a:lnTo>
                  <a:pt x="100092" y="5678018"/>
                </a:lnTo>
                <a:lnTo>
                  <a:pt x="71221" y="5645229"/>
                </a:lnTo>
                <a:lnTo>
                  <a:pt x="46678" y="5608935"/>
                </a:lnTo>
                <a:lnTo>
                  <a:pt x="26873" y="5569545"/>
                </a:lnTo>
                <a:lnTo>
                  <a:pt x="12217" y="5527473"/>
                </a:lnTo>
                <a:lnTo>
                  <a:pt x="3122" y="5483128"/>
                </a:lnTo>
                <a:lnTo>
                  <a:pt x="0" y="5436921"/>
                </a:lnTo>
                <a:lnTo>
                  <a:pt x="0" y="341183"/>
                </a:lnTo>
                <a:lnTo>
                  <a:pt x="3122" y="294976"/>
                </a:lnTo>
                <a:lnTo>
                  <a:pt x="12217" y="250630"/>
                </a:lnTo>
                <a:lnTo>
                  <a:pt x="26873" y="208558"/>
                </a:lnTo>
                <a:lnTo>
                  <a:pt x="46678" y="169170"/>
                </a:lnTo>
                <a:lnTo>
                  <a:pt x="71221" y="132876"/>
                </a:lnTo>
                <a:lnTo>
                  <a:pt x="100092" y="100089"/>
                </a:lnTo>
                <a:lnTo>
                  <a:pt x="132879" y="71218"/>
                </a:lnTo>
                <a:lnTo>
                  <a:pt x="169170" y="46675"/>
                </a:lnTo>
                <a:lnTo>
                  <a:pt x="208555" y="26871"/>
                </a:lnTo>
                <a:lnTo>
                  <a:pt x="250623" y="12216"/>
                </a:lnTo>
                <a:lnTo>
                  <a:pt x="294963" y="3122"/>
                </a:lnTo>
                <a:lnTo>
                  <a:pt x="341162" y="0"/>
                </a:lnTo>
                <a:lnTo>
                  <a:pt x="3692865" y="0"/>
                </a:lnTo>
                <a:lnTo>
                  <a:pt x="3739064" y="3122"/>
                </a:lnTo>
                <a:lnTo>
                  <a:pt x="3783403" y="12216"/>
                </a:lnTo>
                <a:lnTo>
                  <a:pt x="3825471" y="26871"/>
                </a:lnTo>
                <a:lnTo>
                  <a:pt x="3864857" y="46675"/>
                </a:lnTo>
                <a:lnTo>
                  <a:pt x="3901148" y="71218"/>
                </a:lnTo>
                <a:lnTo>
                  <a:pt x="3933935" y="100089"/>
                </a:lnTo>
                <a:lnTo>
                  <a:pt x="3962805" y="132876"/>
                </a:lnTo>
                <a:lnTo>
                  <a:pt x="3983597" y="163622"/>
                </a:lnTo>
                <a:lnTo>
                  <a:pt x="341162" y="163622"/>
                </a:lnTo>
                <a:lnTo>
                  <a:pt x="294165" y="170005"/>
                </a:lnTo>
                <a:lnTo>
                  <a:pt x="251809" y="187992"/>
                </a:lnTo>
                <a:lnTo>
                  <a:pt x="215836" y="215844"/>
                </a:lnTo>
                <a:lnTo>
                  <a:pt x="187985" y="251820"/>
                </a:lnTo>
                <a:lnTo>
                  <a:pt x="169998" y="294180"/>
                </a:lnTo>
                <a:lnTo>
                  <a:pt x="163616" y="341183"/>
                </a:lnTo>
                <a:lnTo>
                  <a:pt x="163616" y="5436921"/>
                </a:lnTo>
                <a:lnTo>
                  <a:pt x="169891" y="5483128"/>
                </a:lnTo>
                <a:lnTo>
                  <a:pt x="169998" y="5483918"/>
                </a:lnTo>
                <a:lnTo>
                  <a:pt x="187985" y="5526274"/>
                </a:lnTo>
                <a:lnTo>
                  <a:pt x="215836" y="5562247"/>
                </a:lnTo>
                <a:lnTo>
                  <a:pt x="251809" y="5590098"/>
                </a:lnTo>
                <a:lnTo>
                  <a:pt x="294165" y="5608085"/>
                </a:lnTo>
                <a:lnTo>
                  <a:pt x="341162" y="5614467"/>
                </a:lnTo>
                <a:lnTo>
                  <a:pt x="3983608" y="5614467"/>
                </a:lnTo>
                <a:lnTo>
                  <a:pt x="3962805" y="5645229"/>
                </a:lnTo>
                <a:lnTo>
                  <a:pt x="3933935" y="5678018"/>
                </a:lnTo>
                <a:lnTo>
                  <a:pt x="3901148" y="5706890"/>
                </a:lnTo>
                <a:lnTo>
                  <a:pt x="3864857" y="5731435"/>
                </a:lnTo>
                <a:lnTo>
                  <a:pt x="3825471" y="5751241"/>
                </a:lnTo>
                <a:lnTo>
                  <a:pt x="3783403" y="5765896"/>
                </a:lnTo>
                <a:lnTo>
                  <a:pt x="3739064" y="5774991"/>
                </a:lnTo>
                <a:lnTo>
                  <a:pt x="3692865" y="5778114"/>
                </a:lnTo>
                <a:close/>
              </a:path>
              <a:path w="4034154" h="5778500">
                <a:moveTo>
                  <a:pt x="3983608" y="5614467"/>
                </a:moveTo>
                <a:lnTo>
                  <a:pt x="3692865" y="5614467"/>
                </a:lnTo>
                <a:lnTo>
                  <a:pt x="3739862" y="5608085"/>
                </a:lnTo>
                <a:lnTo>
                  <a:pt x="3782217" y="5590098"/>
                </a:lnTo>
                <a:lnTo>
                  <a:pt x="3818191" y="5562247"/>
                </a:lnTo>
                <a:lnTo>
                  <a:pt x="3846041" y="5526274"/>
                </a:lnTo>
                <a:lnTo>
                  <a:pt x="3864028" y="5483918"/>
                </a:lnTo>
                <a:lnTo>
                  <a:pt x="3870411" y="5436921"/>
                </a:lnTo>
                <a:lnTo>
                  <a:pt x="3870411" y="341183"/>
                </a:lnTo>
                <a:lnTo>
                  <a:pt x="3864136" y="294976"/>
                </a:lnTo>
                <a:lnTo>
                  <a:pt x="3864028" y="294180"/>
                </a:lnTo>
                <a:lnTo>
                  <a:pt x="3846041" y="251820"/>
                </a:lnTo>
                <a:lnTo>
                  <a:pt x="3818191" y="215844"/>
                </a:lnTo>
                <a:lnTo>
                  <a:pt x="3782217" y="187992"/>
                </a:lnTo>
                <a:lnTo>
                  <a:pt x="3739862" y="170005"/>
                </a:lnTo>
                <a:lnTo>
                  <a:pt x="3692865" y="163622"/>
                </a:lnTo>
                <a:lnTo>
                  <a:pt x="3983597" y="163622"/>
                </a:lnTo>
                <a:lnTo>
                  <a:pt x="4007154" y="208558"/>
                </a:lnTo>
                <a:lnTo>
                  <a:pt x="4021810" y="250630"/>
                </a:lnTo>
                <a:lnTo>
                  <a:pt x="4030904" y="294976"/>
                </a:lnTo>
                <a:lnTo>
                  <a:pt x="4034018" y="341183"/>
                </a:lnTo>
                <a:lnTo>
                  <a:pt x="4034018" y="5436921"/>
                </a:lnTo>
                <a:lnTo>
                  <a:pt x="4030904" y="5483128"/>
                </a:lnTo>
                <a:lnTo>
                  <a:pt x="4021810" y="5527473"/>
                </a:lnTo>
                <a:lnTo>
                  <a:pt x="4007154" y="5569545"/>
                </a:lnTo>
                <a:lnTo>
                  <a:pt x="3987349" y="5608935"/>
                </a:lnTo>
                <a:lnTo>
                  <a:pt x="3983608" y="5614467"/>
                </a:lnTo>
                <a:close/>
              </a:path>
            </a:pathLst>
          </a:custGeom>
          <a:solidFill>
            <a:srgbClr val="F6854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13073786" y="0"/>
            <a:ext cx="5214620" cy="8579485"/>
            <a:chOff x="13073786" y="0"/>
            <a:chExt cx="5214620" cy="8579485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93339" y="0"/>
              <a:ext cx="2994659" cy="4573706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3160837" y="2888061"/>
              <a:ext cx="3856990" cy="5604510"/>
            </a:xfrm>
            <a:custGeom>
              <a:avLst/>
              <a:gdLst/>
              <a:ahLst/>
              <a:cxnLst/>
              <a:rect l="l" t="t" r="r" b="b"/>
              <a:pathLst>
                <a:path w="3856990" h="5604509">
                  <a:moveTo>
                    <a:pt x="3605814" y="5604031"/>
                  </a:moveTo>
                  <a:lnTo>
                    <a:pt x="254111" y="5604031"/>
                  </a:lnTo>
                  <a:lnTo>
                    <a:pt x="208727" y="5599900"/>
                  </a:lnTo>
                  <a:lnTo>
                    <a:pt x="165891" y="5588005"/>
                  </a:lnTo>
                  <a:lnTo>
                    <a:pt x="126349" y="5569090"/>
                  </a:lnTo>
                  <a:lnTo>
                    <a:pt x="90847" y="5543899"/>
                  </a:lnTo>
                  <a:lnTo>
                    <a:pt x="60129" y="5513179"/>
                  </a:lnTo>
                  <a:lnTo>
                    <a:pt x="34940" y="5477672"/>
                  </a:lnTo>
                  <a:lnTo>
                    <a:pt x="16025" y="5438125"/>
                  </a:lnTo>
                  <a:lnTo>
                    <a:pt x="4130" y="5395283"/>
                  </a:lnTo>
                  <a:lnTo>
                    <a:pt x="0" y="5349889"/>
                  </a:lnTo>
                  <a:lnTo>
                    <a:pt x="0" y="254151"/>
                  </a:lnTo>
                  <a:lnTo>
                    <a:pt x="4130" y="208756"/>
                  </a:lnTo>
                  <a:lnTo>
                    <a:pt x="16025" y="165912"/>
                  </a:lnTo>
                  <a:lnTo>
                    <a:pt x="34940" y="126364"/>
                  </a:lnTo>
                  <a:lnTo>
                    <a:pt x="60129" y="90856"/>
                  </a:lnTo>
                  <a:lnTo>
                    <a:pt x="90847" y="60134"/>
                  </a:lnTo>
                  <a:lnTo>
                    <a:pt x="126349" y="34943"/>
                  </a:lnTo>
                  <a:lnTo>
                    <a:pt x="165891" y="16026"/>
                  </a:lnTo>
                  <a:lnTo>
                    <a:pt x="208727" y="4130"/>
                  </a:lnTo>
                  <a:lnTo>
                    <a:pt x="254111" y="0"/>
                  </a:lnTo>
                  <a:lnTo>
                    <a:pt x="3602309" y="0"/>
                  </a:lnTo>
                  <a:lnTo>
                    <a:pt x="3647703" y="4130"/>
                  </a:lnTo>
                  <a:lnTo>
                    <a:pt x="3690545" y="16026"/>
                  </a:lnTo>
                  <a:lnTo>
                    <a:pt x="3730092" y="34943"/>
                  </a:lnTo>
                  <a:lnTo>
                    <a:pt x="3765599" y="60134"/>
                  </a:lnTo>
                  <a:lnTo>
                    <a:pt x="3796319" y="90856"/>
                  </a:lnTo>
                  <a:lnTo>
                    <a:pt x="3821510" y="126364"/>
                  </a:lnTo>
                  <a:lnTo>
                    <a:pt x="3840425" y="165912"/>
                  </a:lnTo>
                  <a:lnTo>
                    <a:pt x="3852320" y="208756"/>
                  </a:lnTo>
                  <a:lnTo>
                    <a:pt x="3856451" y="254151"/>
                  </a:lnTo>
                  <a:lnTo>
                    <a:pt x="3856451" y="5346414"/>
                  </a:lnTo>
                  <a:lnTo>
                    <a:pt x="3853355" y="5392842"/>
                  </a:lnTo>
                  <a:lnTo>
                    <a:pt x="3842265" y="5436491"/>
                  </a:lnTo>
                  <a:lnTo>
                    <a:pt x="3823956" y="5476643"/>
                  </a:lnTo>
                  <a:lnTo>
                    <a:pt x="3799201" y="5512583"/>
                  </a:lnTo>
                  <a:lnTo>
                    <a:pt x="3768773" y="5543594"/>
                  </a:lnTo>
                  <a:lnTo>
                    <a:pt x="3733447" y="5568961"/>
                  </a:lnTo>
                  <a:lnTo>
                    <a:pt x="3693860" y="5588005"/>
                  </a:lnTo>
                  <a:lnTo>
                    <a:pt x="3651142" y="5599900"/>
                  </a:lnTo>
                  <a:lnTo>
                    <a:pt x="3605814" y="56040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3073786" y="2801028"/>
              <a:ext cx="4034154" cy="5778500"/>
            </a:xfrm>
            <a:custGeom>
              <a:avLst/>
              <a:gdLst/>
              <a:ahLst/>
              <a:cxnLst/>
              <a:rect l="l" t="t" r="r" b="b"/>
              <a:pathLst>
                <a:path w="4034155" h="5778500">
                  <a:moveTo>
                    <a:pt x="3692865" y="5778114"/>
                  </a:moveTo>
                  <a:lnTo>
                    <a:pt x="341162" y="5778114"/>
                  </a:lnTo>
                  <a:lnTo>
                    <a:pt x="294962" y="5774991"/>
                  </a:lnTo>
                  <a:lnTo>
                    <a:pt x="250623" y="5765896"/>
                  </a:lnTo>
                  <a:lnTo>
                    <a:pt x="208555" y="5751241"/>
                  </a:lnTo>
                  <a:lnTo>
                    <a:pt x="169170" y="5731435"/>
                  </a:lnTo>
                  <a:lnTo>
                    <a:pt x="132878" y="5706890"/>
                  </a:lnTo>
                  <a:lnTo>
                    <a:pt x="100092" y="5678018"/>
                  </a:lnTo>
                  <a:lnTo>
                    <a:pt x="71221" y="5645229"/>
                  </a:lnTo>
                  <a:lnTo>
                    <a:pt x="46678" y="5608935"/>
                  </a:lnTo>
                  <a:lnTo>
                    <a:pt x="26873" y="5569545"/>
                  </a:lnTo>
                  <a:lnTo>
                    <a:pt x="12217" y="5527473"/>
                  </a:lnTo>
                  <a:lnTo>
                    <a:pt x="3122" y="5483128"/>
                  </a:lnTo>
                  <a:lnTo>
                    <a:pt x="0" y="5436921"/>
                  </a:lnTo>
                  <a:lnTo>
                    <a:pt x="0" y="341183"/>
                  </a:lnTo>
                  <a:lnTo>
                    <a:pt x="3122" y="294976"/>
                  </a:lnTo>
                  <a:lnTo>
                    <a:pt x="12217" y="250630"/>
                  </a:lnTo>
                  <a:lnTo>
                    <a:pt x="26873" y="208558"/>
                  </a:lnTo>
                  <a:lnTo>
                    <a:pt x="46678" y="169170"/>
                  </a:lnTo>
                  <a:lnTo>
                    <a:pt x="71221" y="132876"/>
                  </a:lnTo>
                  <a:lnTo>
                    <a:pt x="100092" y="100089"/>
                  </a:lnTo>
                  <a:lnTo>
                    <a:pt x="132878" y="71218"/>
                  </a:lnTo>
                  <a:lnTo>
                    <a:pt x="169170" y="46675"/>
                  </a:lnTo>
                  <a:lnTo>
                    <a:pt x="208555" y="26871"/>
                  </a:lnTo>
                  <a:lnTo>
                    <a:pt x="250623" y="12216"/>
                  </a:lnTo>
                  <a:lnTo>
                    <a:pt x="294962" y="3122"/>
                  </a:lnTo>
                  <a:lnTo>
                    <a:pt x="341162" y="0"/>
                  </a:lnTo>
                  <a:lnTo>
                    <a:pt x="3692865" y="0"/>
                  </a:lnTo>
                  <a:lnTo>
                    <a:pt x="3739064" y="3122"/>
                  </a:lnTo>
                  <a:lnTo>
                    <a:pt x="3783403" y="12216"/>
                  </a:lnTo>
                  <a:lnTo>
                    <a:pt x="3825471" y="26871"/>
                  </a:lnTo>
                  <a:lnTo>
                    <a:pt x="3864856" y="46675"/>
                  </a:lnTo>
                  <a:lnTo>
                    <a:pt x="3901148" y="71218"/>
                  </a:lnTo>
                  <a:lnTo>
                    <a:pt x="3933935" y="100089"/>
                  </a:lnTo>
                  <a:lnTo>
                    <a:pt x="3962805" y="132876"/>
                  </a:lnTo>
                  <a:lnTo>
                    <a:pt x="3983597" y="163622"/>
                  </a:lnTo>
                  <a:lnTo>
                    <a:pt x="341162" y="163622"/>
                  </a:lnTo>
                  <a:lnTo>
                    <a:pt x="294165" y="170005"/>
                  </a:lnTo>
                  <a:lnTo>
                    <a:pt x="251809" y="187992"/>
                  </a:lnTo>
                  <a:lnTo>
                    <a:pt x="215836" y="215844"/>
                  </a:lnTo>
                  <a:lnTo>
                    <a:pt x="187985" y="251820"/>
                  </a:lnTo>
                  <a:lnTo>
                    <a:pt x="169998" y="294180"/>
                  </a:lnTo>
                  <a:lnTo>
                    <a:pt x="163616" y="341183"/>
                  </a:lnTo>
                  <a:lnTo>
                    <a:pt x="163616" y="5436921"/>
                  </a:lnTo>
                  <a:lnTo>
                    <a:pt x="169891" y="5483128"/>
                  </a:lnTo>
                  <a:lnTo>
                    <a:pt x="169998" y="5483918"/>
                  </a:lnTo>
                  <a:lnTo>
                    <a:pt x="187985" y="5526274"/>
                  </a:lnTo>
                  <a:lnTo>
                    <a:pt x="215836" y="5562247"/>
                  </a:lnTo>
                  <a:lnTo>
                    <a:pt x="251809" y="5590098"/>
                  </a:lnTo>
                  <a:lnTo>
                    <a:pt x="294165" y="5608085"/>
                  </a:lnTo>
                  <a:lnTo>
                    <a:pt x="341162" y="5614467"/>
                  </a:lnTo>
                  <a:lnTo>
                    <a:pt x="3983607" y="5614467"/>
                  </a:lnTo>
                  <a:lnTo>
                    <a:pt x="3962805" y="5645229"/>
                  </a:lnTo>
                  <a:lnTo>
                    <a:pt x="3933935" y="5678018"/>
                  </a:lnTo>
                  <a:lnTo>
                    <a:pt x="3901148" y="5706890"/>
                  </a:lnTo>
                  <a:lnTo>
                    <a:pt x="3864856" y="5731435"/>
                  </a:lnTo>
                  <a:lnTo>
                    <a:pt x="3825471" y="5751241"/>
                  </a:lnTo>
                  <a:lnTo>
                    <a:pt x="3783403" y="5765896"/>
                  </a:lnTo>
                  <a:lnTo>
                    <a:pt x="3739064" y="5774991"/>
                  </a:lnTo>
                  <a:lnTo>
                    <a:pt x="3692865" y="5778114"/>
                  </a:lnTo>
                  <a:close/>
                </a:path>
                <a:path w="4034155" h="5778500">
                  <a:moveTo>
                    <a:pt x="3983607" y="5614467"/>
                  </a:moveTo>
                  <a:lnTo>
                    <a:pt x="3692865" y="5614467"/>
                  </a:lnTo>
                  <a:lnTo>
                    <a:pt x="3739862" y="5608085"/>
                  </a:lnTo>
                  <a:lnTo>
                    <a:pt x="3782217" y="5590098"/>
                  </a:lnTo>
                  <a:lnTo>
                    <a:pt x="3818191" y="5562247"/>
                  </a:lnTo>
                  <a:lnTo>
                    <a:pt x="3846041" y="5526274"/>
                  </a:lnTo>
                  <a:lnTo>
                    <a:pt x="3864028" y="5483918"/>
                  </a:lnTo>
                  <a:lnTo>
                    <a:pt x="3870411" y="5436921"/>
                  </a:lnTo>
                  <a:lnTo>
                    <a:pt x="3870411" y="341183"/>
                  </a:lnTo>
                  <a:lnTo>
                    <a:pt x="3864136" y="294976"/>
                  </a:lnTo>
                  <a:lnTo>
                    <a:pt x="3864028" y="294180"/>
                  </a:lnTo>
                  <a:lnTo>
                    <a:pt x="3846041" y="251820"/>
                  </a:lnTo>
                  <a:lnTo>
                    <a:pt x="3818191" y="215844"/>
                  </a:lnTo>
                  <a:lnTo>
                    <a:pt x="3782217" y="187992"/>
                  </a:lnTo>
                  <a:lnTo>
                    <a:pt x="3739862" y="170005"/>
                  </a:lnTo>
                  <a:lnTo>
                    <a:pt x="3692865" y="163622"/>
                  </a:lnTo>
                  <a:lnTo>
                    <a:pt x="3983597" y="163622"/>
                  </a:lnTo>
                  <a:lnTo>
                    <a:pt x="4007154" y="208558"/>
                  </a:lnTo>
                  <a:lnTo>
                    <a:pt x="4021809" y="250630"/>
                  </a:lnTo>
                  <a:lnTo>
                    <a:pt x="4030904" y="294976"/>
                  </a:lnTo>
                  <a:lnTo>
                    <a:pt x="4034018" y="341183"/>
                  </a:lnTo>
                  <a:lnTo>
                    <a:pt x="4034018" y="5436921"/>
                  </a:lnTo>
                  <a:lnTo>
                    <a:pt x="4030904" y="5483128"/>
                  </a:lnTo>
                  <a:lnTo>
                    <a:pt x="4021809" y="5527473"/>
                  </a:lnTo>
                  <a:lnTo>
                    <a:pt x="4007154" y="5569545"/>
                  </a:lnTo>
                  <a:lnTo>
                    <a:pt x="3987349" y="5608935"/>
                  </a:lnTo>
                  <a:lnTo>
                    <a:pt x="3983607" y="5614467"/>
                  </a:lnTo>
                  <a:close/>
                </a:path>
              </a:pathLst>
            </a:custGeom>
            <a:solidFill>
              <a:srgbClr val="F685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3418422" y="3137824"/>
              <a:ext cx="3232785" cy="4895215"/>
            </a:xfrm>
            <a:custGeom>
              <a:avLst/>
              <a:gdLst/>
              <a:ahLst/>
              <a:cxnLst/>
              <a:rect l="l" t="t" r="r" b="b"/>
              <a:pathLst>
                <a:path w="3232784" h="4895215">
                  <a:moveTo>
                    <a:pt x="3251207" y="4923040"/>
                  </a:moveTo>
                  <a:lnTo>
                    <a:pt x="0" y="4923040"/>
                  </a:lnTo>
                  <a:lnTo>
                    <a:pt x="0" y="0"/>
                  </a:lnTo>
                  <a:lnTo>
                    <a:pt x="3251207" y="0"/>
                  </a:lnTo>
                  <a:lnTo>
                    <a:pt x="3251207" y="49230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185855" y="737400"/>
            <a:ext cx="963422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484"/>
              <a:t>Drawbacks</a:t>
            </a:r>
            <a:r>
              <a:rPr dirty="0" sz="7200" spc="-670"/>
              <a:t> </a:t>
            </a:r>
            <a:r>
              <a:rPr dirty="0" sz="7200" spc="-565"/>
              <a:t>&amp;</a:t>
            </a:r>
            <a:r>
              <a:rPr dirty="0" sz="7200" spc="-670"/>
              <a:t> </a:t>
            </a:r>
            <a:r>
              <a:rPr dirty="0" sz="7200" spc="-290"/>
              <a:t>Tradeoffs</a:t>
            </a:r>
            <a:endParaRPr sz="7200"/>
          </a:p>
        </p:txBody>
      </p:sp>
      <p:grpSp>
        <p:nvGrpSpPr>
          <p:cNvPr id="14" name="object 14" descr=""/>
          <p:cNvGrpSpPr/>
          <p:nvPr/>
        </p:nvGrpSpPr>
        <p:grpSpPr>
          <a:xfrm>
            <a:off x="7323277" y="3137824"/>
            <a:ext cx="3641725" cy="5192395"/>
            <a:chOff x="7323277" y="3137824"/>
            <a:chExt cx="3641725" cy="5192395"/>
          </a:xfrm>
        </p:grpSpPr>
        <p:sp>
          <p:nvSpPr>
            <p:cNvPr id="15" name="object 15" descr=""/>
            <p:cNvSpPr/>
            <p:nvPr/>
          </p:nvSpPr>
          <p:spPr>
            <a:xfrm>
              <a:off x="7323277" y="3137824"/>
              <a:ext cx="3641725" cy="5192395"/>
            </a:xfrm>
            <a:custGeom>
              <a:avLst/>
              <a:gdLst/>
              <a:ahLst/>
              <a:cxnLst/>
              <a:rect l="l" t="t" r="r" b="b"/>
              <a:pathLst>
                <a:path w="3641725" h="5192395">
                  <a:moveTo>
                    <a:pt x="3641424" y="5191874"/>
                  </a:moveTo>
                  <a:lnTo>
                    <a:pt x="0" y="5191874"/>
                  </a:lnTo>
                  <a:lnTo>
                    <a:pt x="0" y="0"/>
                  </a:lnTo>
                  <a:lnTo>
                    <a:pt x="3641424" y="0"/>
                  </a:lnTo>
                  <a:lnTo>
                    <a:pt x="3641424" y="51918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710769" y="3437381"/>
              <a:ext cx="2911475" cy="1456055"/>
            </a:xfrm>
            <a:custGeom>
              <a:avLst/>
              <a:gdLst/>
              <a:ahLst/>
              <a:cxnLst/>
              <a:rect l="l" t="t" r="r" b="b"/>
              <a:pathLst>
                <a:path w="2911475" h="1456054">
                  <a:moveTo>
                    <a:pt x="524042" y="1455633"/>
                  </a:moveTo>
                  <a:lnTo>
                    <a:pt x="0" y="1455633"/>
                  </a:lnTo>
                  <a:lnTo>
                    <a:pt x="776" y="1407691"/>
                  </a:lnTo>
                  <a:lnTo>
                    <a:pt x="3074" y="1360378"/>
                  </a:lnTo>
                  <a:lnTo>
                    <a:pt x="3096" y="1359923"/>
                  </a:lnTo>
                  <a:lnTo>
                    <a:pt x="6843" y="1313753"/>
                  </a:lnTo>
                  <a:lnTo>
                    <a:pt x="6930" y="1312676"/>
                  </a:lnTo>
                  <a:lnTo>
                    <a:pt x="12257" y="1265866"/>
                  </a:lnTo>
                  <a:lnTo>
                    <a:pt x="19052" y="1219518"/>
                  </a:lnTo>
                  <a:lnTo>
                    <a:pt x="27291" y="1173654"/>
                  </a:lnTo>
                  <a:lnTo>
                    <a:pt x="36950" y="1128300"/>
                  </a:lnTo>
                  <a:lnTo>
                    <a:pt x="48006" y="1083480"/>
                  </a:lnTo>
                  <a:lnTo>
                    <a:pt x="60434" y="1039216"/>
                  </a:lnTo>
                  <a:lnTo>
                    <a:pt x="74210" y="995534"/>
                  </a:lnTo>
                  <a:lnTo>
                    <a:pt x="89311" y="952457"/>
                  </a:lnTo>
                  <a:lnTo>
                    <a:pt x="105712" y="910008"/>
                  </a:lnTo>
                  <a:lnTo>
                    <a:pt x="123389" y="868213"/>
                  </a:lnTo>
                  <a:lnTo>
                    <a:pt x="142319" y="827095"/>
                  </a:lnTo>
                  <a:lnTo>
                    <a:pt x="162477" y="786678"/>
                  </a:lnTo>
                  <a:lnTo>
                    <a:pt x="183840" y="746986"/>
                  </a:lnTo>
                  <a:lnTo>
                    <a:pt x="206383" y="708043"/>
                  </a:lnTo>
                  <a:lnTo>
                    <a:pt x="230083" y="669873"/>
                  </a:lnTo>
                  <a:lnTo>
                    <a:pt x="254915" y="632500"/>
                  </a:lnTo>
                  <a:lnTo>
                    <a:pt x="280856" y="595948"/>
                  </a:lnTo>
                  <a:lnTo>
                    <a:pt x="307882" y="560240"/>
                  </a:lnTo>
                  <a:lnTo>
                    <a:pt x="335968" y="525402"/>
                  </a:lnTo>
                  <a:lnTo>
                    <a:pt x="365091" y="491456"/>
                  </a:lnTo>
                  <a:lnTo>
                    <a:pt x="395226" y="458427"/>
                  </a:lnTo>
                  <a:lnTo>
                    <a:pt x="426350" y="426338"/>
                  </a:lnTo>
                  <a:lnTo>
                    <a:pt x="458439" y="395215"/>
                  </a:lnTo>
                  <a:lnTo>
                    <a:pt x="491468" y="365080"/>
                  </a:lnTo>
                  <a:lnTo>
                    <a:pt x="525414" y="335958"/>
                  </a:lnTo>
                  <a:lnTo>
                    <a:pt x="560253" y="307872"/>
                  </a:lnTo>
                  <a:lnTo>
                    <a:pt x="595961" y="280848"/>
                  </a:lnTo>
                  <a:lnTo>
                    <a:pt x="632513" y="254907"/>
                  </a:lnTo>
                  <a:lnTo>
                    <a:pt x="669887" y="230076"/>
                  </a:lnTo>
                  <a:lnTo>
                    <a:pt x="708057" y="206376"/>
                  </a:lnTo>
                  <a:lnTo>
                    <a:pt x="747000" y="183834"/>
                  </a:lnTo>
                  <a:lnTo>
                    <a:pt x="786692" y="162472"/>
                  </a:lnTo>
                  <a:lnTo>
                    <a:pt x="827109" y="142314"/>
                  </a:lnTo>
                  <a:lnTo>
                    <a:pt x="868226" y="123385"/>
                  </a:lnTo>
                  <a:lnTo>
                    <a:pt x="910021" y="105708"/>
                  </a:lnTo>
                  <a:lnTo>
                    <a:pt x="952469" y="89307"/>
                  </a:lnTo>
                  <a:lnTo>
                    <a:pt x="995546" y="74207"/>
                  </a:lnTo>
                  <a:lnTo>
                    <a:pt x="1039227" y="60431"/>
                  </a:lnTo>
                  <a:lnTo>
                    <a:pt x="1083490" y="48004"/>
                  </a:lnTo>
                  <a:lnTo>
                    <a:pt x="1128310" y="36949"/>
                  </a:lnTo>
                  <a:lnTo>
                    <a:pt x="1173663" y="27290"/>
                  </a:lnTo>
                  <a:lnTo>
                    <a:pt x="1219525" y="19051"/>
                  </a:lnTo>
                  <a:lnTo>
                    <a:pt x="1265872" y="12256"/>
                  </a:lnTo>
                  <a:lnTo>
                    <a:pt x="1312681" y="6930"/>
                  </a:lnTo>
                  <a:lnTo>
                    <a:pt x="1359926" y="3096"/>
                  </a:lnTo>
                  <a:lnTo>
                    <a:pt x="1407585" y="778"/>
                  </a:lnTo>
                  <a:lnTo>
                    <a:pt x="1455633" y="0"/>
                  </a:lnTo>
                  <a:lnTo>
                    <a:pt x="1503681" y="778"/>
                  </a:lnTo>
                  <a:lnTo>
                    <a:pt x="1551340" y="3096"/>
                  </a:lnTo>
                  <a:lnTo>
                    <a:pt x="1598585" y="6930"/>
                  </a:lnTo>
                  <a:lnTo>
                    <a:pt x="1645393" y="12256"/>
                  </a:lnTo>
                  <a:lnTo>
                    <a:pt x="1691741" y="19051"/>
                  </a:lnTo>
                  <a:lnTo>
                    <a:pt x="1737603" y="27290"/>
                  </a:lnTo>
                  <a:lnTo>
                    <a:pt x="1782956" y="36949"/>
                  </a:lnTo>
                  <a:lnTo>
                    <a:pt x="1827776" y="48004"/>
                  </a:lnTo>
                  <a:lnTo>
                    <a:pt x="1872038" y="60431"/>
                  </a:lnTo>
                  <a:lnTo>
                    <a:pt x="1915720" y="74207"/>
                  </a:lnTo>
                  <a:lnTo>
                    <a:pt x="1958797" y="89307"/>
                  </a:lnTo>
                  <a:lnTo>
                    <a:pt x="2001245" y="105708"/>
                  </a:lnTo>
                  <a:lnTo>
                    <a:pt x="2043039" y="123385"/>
                  </a:lnTo>
                  <a:lnTo>
                    <a:pt x="2084157" y="142314"/>
                  </a:lnTo>
                  <a:lnTo>
                    <a:pt x="2124574" y="162472"/>
                  </a:lnTo>
                  <a:lnTo>
                    <a:pt x="2164266" y="183834"/>
                  </a:lnTo>
                  <a:lnTo>
                    <a:pt x="2203209" y="206376"/>
                  </a:lnTo>
                  <a:lnTo>
                    <a:pt x="2241379" y="230076"/>
                  </a:lnTo>
                  <a:lnTo>
                    <a:pt x="2278752" y="254907"/>
                  </a:lnTo>
                  <a:lnTo>
                    <a:pt x="2315305" y="280848"/>
                  </a:lnTo>
                  <a:lnTo>
                    <a:pt x="2351013" y="307872"/>
                  </a:lnTo>
                  <a:lnTo>
                    <a:pt x="2385851" y="335958"/>
                  </a:lnTo>
                  <a:lnTo>
                    <a:pt x="2419798" y="365080"/>
                  </a:lnTo>
                  <a:lnTo>
                    <a:pt x="2452827" y="395215"/>
                  </a:lnTo>
                  <a:lnTo>
                    <a:pt x="2484916" y="426338"/>
                  </a:lnTo>
                  <a:lnTo>
                    <a:pt x="2516040" y="458427"/>
                  </a:lnTo>
                  <a:lnTo>
                    <a:pt x="2546175" y="491456"/>
                  </a:lnTo>
                  <a:lnTo>
                    <a:pt x="2574105" y="524012"/>
                  </a:lnTo>
                  <a:lnTo>
                    <a:pt x="1455633" y="524012"/>
                  </a:lnTo>
                  <a:lnTo>
                    <a:pt x="1407693" y="525224"/>
                  </a:lnTo>
                  <a:lnTo>
                    <a:pt x="1360383" y="528821"/>
                  </a:lnTo>
                  <a:lnTo>
                    <a:pt x="1313761" y="534746"/>
                  </a:lnTo>
                  <a:lnTo>
                    <a:pt x="1267885" y="542938"/>
                  </a:lnTo>
                  <a:lnTo>
                    <a:pt x="1222814" y="553341"/>
                  </a:lnTo>
                  <a:lnTo>
                    <a:pt x="1178607" y="565894"/>
                  </a:lnTo>
                  <a:lnTo>
                    <a:pt x="1135321" y="580541"/>
                  </a:lnTo>
                  <a:lnTo>
                    <a:pt x="1093016" y="597221"/>
                  </a:lnTo>
                  <a:lnTo>
                    <a:pt x="1051750" y="615877"/>
                  </a:lnTo>
                  <a:lnTo>
                    <a:pt x="1011582" y="636451"/>
                  </a:lnTo>
                  <a:lnTo>
                    <a:pt x="972570" y="658883"/>
                  </a:lnTo>
                  <a:lnTo>
                    <a:pt x="934772" y="683115"/>
                  </a:lnTo>
                  <a:lnTo>
                    <a:pt x="898248" y="709088"/>
                  </a:lnTo>
                  <a:lnTo>
                    <a:pt x="863055" y="736745"/>
                  </a:lnTo>
                  <a:lnTo>
                    <a:pt x="829253" y="766026"/>
                  </a:lnTo>
                  <a:lnTo>
                    <a:pt x="796899" y="796872"/>
                  </a:lnTo>
                  <a:lnTo>
                    <a:pt x="766053" y="829227"/>
                  </a:lnTo>
                  <a:lnTo>
                    <a:pt x="736772" y="863030"/>
                  </a:lnTo>
                  <a:lnTo>
                    <a:pt x="709116" y="898224"/>
                  </a:lnTo>
                  <a:lnTo>
                    <a:pt x="683143" y="934749"/>
                  </a:lnTo>
                  <a:lnTo>
                    <a:pt x="658912" y="972548"/>
                  </a:lnTo>
                  <a:lnTo>
                    <a:pt x="636480" y="1011561"/>
                  </a:lnTo>
                  <a:lnTo>
                    <a:pt x="615907" y="1051731"/>
                  </a:lnTo>
                  <a:lnTo>
                    <a:pt x="597251" y="1092998"/>
                  </a:lnTo>
                  <a:lnTo>
                    <a:pt x="580571" y="1135305"/>
                  </a:lnTo>
                  <a:lnTo>
                    <a:pt x="565925" y="1178592"/>
                  </a:lnTo>
                  <a:lnTo>
                    <a:pt x="553371" y="1222802"/>
                  </a:lnTo>
                  <a:lnTo>
                    <a:pt x="542969" y="1267875"/>
                  </a:lnTo>
                  <a:lnTo>
                    <a:pt x="534776" y="1313753"/>
                  </a:lnTo>
                  <a:lnTo>
                    <a:pt x="528910" y="1359923"/>
                  </a:lnTo>
                  <a:lnTo>
                    <a:pt x="528852" y="1360378"/>
                  </a:lnTo>
                  <a:lnTo>
                    <a:pt x="525254" y="1407691"/>
                  </a:lnTo>
                  <a:lnTo>
                    <a:pt x="524042" y="1455633"/>
                  </a:lnTo>
                  <a:close/>
                </a:path>
                <a:path w="2911475" h="1456054">
                  <a:moveTo>
                    <a:pt x="2911266" y="1455633"/>
                  </a:moveTo>
                  <a:lnTo>
                    <a:pt x="2387224" y="1455633"/>
                  </a:lnTo>
                  <a:lnTo>
                    <a:pt x="2386011" y="1407691"/>
                  </a:lnTo>
                  <a:lnTo>
                    <a:pt x="2382414" y="1360378"/>
                  </a:lnTo>
                  <a:lnTo>
                    <a:pt x="2376489" y="1313753"/>
                  </a:lnTo>
                  <a:lnTo>
                    <a:pt x="2368297" y="1267875"/>
                  </a:lnTo>
                  <a:lnTo>
                    <a:pt x="2357895" y="1222802"/>
                  </a:lnTo>
                  <a:lnTo>
                    <a:pt x="2345341" y="1178592"/>
                  </a:lnTo>
                  <a:lnTo>
                    <a:pt x="2330695" y="1135305"/>
                  </a:lnTo>
                  <a:lnTo>
                    <a:pt x="2314014" y="1092998"/>
                  </a:lnTo>
                  <a:lnTo>
                    <a:pt x="2295358" y="1051731"/>
                  </a:lnTo>
                  <a:lnTo>
                    <a:pt x="2274785" y="1011561"/>
                  </a:lnTo>
                  <a:lnTo>
                    <a:pt x="2252354" y="972548"/>
                  </a:lnTo>
                  <a:lnTo>
                    <a:pt x="2228122" y="934749"/>
                  </a:lnTo>
                  <a:lnTo>
                    <a:pt x="2202149" y="898224"/>
                  </a:lnTo>
                  <a:lnTo>
                    <a:pt x="2174493" y="863030"/>
                  </a:lnTo>
                  <a:lnTo>
                    <a:pt x="2145213" y="829227"/>
                  </a:lnTo>
                  <a:lnTo>
                    <a:pt x="2114367" y="796872"/>
                  </a:lnTo>
                  <a:lnTo>
                    <a:pt x="2082013" y="766026"/>
                  </a:lnTo>
                  <a:lnTo>
                    <a:pt x="2048211" y="736745"/>
                  </a:lnTo>
                  <a:lnTo>
                    <a:pt x="2013018" y="709088"/>
                  </a:lnTo>
                  <a:lnTo>
                    <a:pt x="1976494" y="683115"/>
                  </a:lnTo>
                  <a:lnTo>
                    <a:pt x="1938696" y="658883"/>
                  </a:lnTo>
                  <a:lnTo>
                    <a:pt x="1899684" y="636451"/>
                  </a:lnTo>
                  <a:lnTo>
                    <a:pt x="1859516" y="615877"/>
                  </a:lnTo>
                  <a:lnTo>
                    <a:pt x="1818250" y="597221"/>
                  </a:lnTo>
                  <a:lnTo>
                    <a:pt x="1775945" y="580541"/>
                  </a:lnTo>
                  <a:lnTo>
                    <a:pt x="1732659" y="565894"/>
                  </a:lnTo>
                  <a:lnTo>
                    <a:pt x="1688452" y="553341"/>
                  </a:lnTo>
                  <a:lnTo>
                    <a:pt x="1643381" y="542938"/>
                  </a:lnTo>
                  <a:lnTo>
                    <a:pt x="1597505" y="534746"/>
                  </a:lnTo>
                  <a:lnTo>
                    <a:pt x="1550882" y="528821"/>
                  </a:lnTo>
                  <a:lnTo>
                    <a:pt x="1503572" y="525224"/>
                  </a:lnTo>
                  <a:lnTo>
                    <a:pt x="1455633" y="524012"/>
                  </a:lnTo>
                  <a:lnTo>
                    <a:pt x="2574105" y="524012"/>
                  </a:lnTo>
                  <a:lnTo>
                    <a:pt x="2603384" y="560240"/>
                  </a:lnTo>
                  <a:lnTo>
                    <a:pt x="2630409" y="595948"/>
                  </a:lnTo>
                  <a:lnTo>
                    <a:pt x="2656350" y="632500"/>
                  </a:lnTo>
                  <a:lnTo>
                    <a:pt x="2681183" y="669873"/>
                  </a:lnTo>
                  <a:lnTo>
                    <a:pt x="2704882" y="708043"/>
                  </a:lnTo>
                  <a:lnTo>
                    <a:pt x="2727426" y="746986"/>
                  </a:lnTo>
                  <a:lnTo>
                    <a:pt x="2748788" y="786678"/>
                  </a:lnTo>
                  <a:lnTo>
                    <a:pt x="2768947" y="827095"/>
                  </a:lnTo>
                  <a:lnTo>
                    <a:pt x="2787877" y="868213"/>
                  </a:lnTo>
                  <a:lnTo>
                    <a:pt x="2805554" y="910008"/>
                  </a:lnTo>
                  <a:lnTo>
                    <a:pt x="2821955" y="952457"/>
                  </a:lnTo>
                  <a:lnTo>
                    <a:pt x="2837056" y="995534"/>
                  </a:lnTo>
                  <a:lnTo>
                    <a:pt x="2850832" y="1039216"/>
                  </a:lnTo>
                  <a:lnTo>
                    <a:pt x="2863260" y="1083480"/>
                  </a:lnTo>
                  <a:lnTo>
                    <a:pt x="2874316" y="1128300"/>
                  </a:lnTo>
                  <a:lnTo>
                    <a:pt x="2883975" y="1173654"/>
                  </a:lnTo>
                  <a:lnTo>
                    <a:pt x="2892214" y="1219518"/>
                  </a:lnTo>
                  <a:lnTo>
                    <a:pt x="2899009" y="1265866"/>
                  </a:lnTo>
                  <a:lnTo>
                    <a:pt x="2904335" y="1312676"/>
                  </a:lnTo>
                  <a:lnTo>
                    <a:pt x="2908170" y="1359923"/>
                  </a:lnTo>
                  <a:lnTo>
                    <a:pt x="2910490" y="1407691"/>
                  </a:lnTo>
                  <a:lnTo>
                    <a:pt x="2911266" y="1455633"/>
                  </a:lnTo>
                  <a:close/>
                </a:path>
              </a:pathLst>
            </a:custGeom>
            <a:solidFill>
              <a:srgbClr val="F685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9020958" y="3756385"/>
              <a:ext cx="818515" cy="1136650"/>
            </a:xfrm>
            <a:custGeom>
              <a:avLst/>
              <a:gdLst/>
              <a:ahLst/>
              <a:cxnLst/>
              <a:rect l="l" t="t" r="r" b="b"/>
              <a:pathLst>
                <a:path w="818515" h="1136650">
                  <a:moveTo>
                    <a:pt x="151582" y="1136492"/>
                  </a:moveTo>
                  <a:lnTo>
                    <a:pt x="106883" y="1131451"/>
                  </a:lnTo>
                  <a:lnTo>
                    <a:pt x="64520" y="1112032"/>
                  </a:lnTo>
                  <a:lnTo>
                    <a:pt x="30394" y="1080290"/>
                  </a:lnTo>
                  <a:lnTo>
                    <a:pt x="8668" y="1040902"/>
                  </a:lnTo>
                  <a:lnTo>
                    <a:pt x="0" y="997195"/>
                  </a:lnTo>
                  <a:lnTo>
                    <a:pt x="5047" y="952496"/>
                  </a:lnTo>
                  <a:lnTo>
                    <a:pt x="24469" y="910132"/>
                  </a:lnTo>
                  <a:lnTo>
                    <a:pt x="764767" y="12862"/>
                  </a:lnTo>
                  <a:lnTo>
                    <a:pt x="790888" y="0"/>
                  </a:lnTo>
                  <a:lnTo>
                    <a:pt x="798395" y="1500"/>
                  </a:lnTo>
                  <a:lnTo>
                    <a:pt x="818004" y="30960"/>
                  </a:lnTo>
                  <a:lnTo>
                    <a:pt x="816543" y="38353"/>
                  </a:lnTo>
                  <a:lnTo>
                    <a:pt x="266419" y="1071981"/>
                  </a:lnTo>
                  <a:lnTo>
                    <a:pt x="234677" y="1106095"/>
                  </a:lnTo>
                  <a:lnTo>
                    <a:pt x="195289" y="1127819"/>
                  </a:lnTo>
                  <a:lnTo>
                    <a:pt x="151582" y="1136492"/>
                  </a:lnTo>
                  <a:close/>
                </a:path>
              </a:pathLst>
            </a:custGeom>
            <a:solidFill>
              <a:srgbClr val="31346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/>
          <p:nvPr/>
        </p:nvSpPr>
        <p:spPr>
          <a:xfrm>
            <a:off x="16485801" y="8931950"/>
            <a:ext cx="881380" cy="384175"/>
          </a:xfrm>
          <a:custGeom>
            <a:avLst/>
            <a:gdLst/>
            <a:ahLst/>
            <a:cxnLst/>
            <a:rect l="l" t="t" r="r" b="b"/>
            <a:pathLst>
              <a:path w="881380" h="384175">
                <a:moveTo>
                  <a:pt x="689299" y="384124"/>
                </a:moveTo>
                <a:lnTo>
                  <a:pt x="192062" y="384124"/>
                </a:lnTo>
                <a:lnTo>
                  <a:pt x="148024" y="379051"/>
                </a:lnTo>
                <a:lnTo>
                  <a:pt x="107598" y="364602"/>
                </a:lnTo>
                <a:lnTo>
                  <a:pt x="71937" y="341930"/>
                </a:lnTo>
                <a:lnTo>
                  <a:pt x="42194" y="312187"/>
                </a:lnTo>
                <a:lnTo>
                  <a:pt x="19521" y="276526"/>
                </a:lnTo>
                <a:lnTo>
                  <a:pt x="5072" y="236100"/>
                </a:lnTo>
                <a:lnTo>
                  <a:pt x="0" y="192062"/>
                </a:lnTo>
                <a:lnTo>
                  <a:pt x="5072" y="148024"/>
                </a:lnTo>
                <a:lnTo>
                  <a:pt x="19521" y="107598"/>
                </a:lnTo>
                <a:lnTo>
                  <a:pt x="42194" y="71937"/>
                </a:lnTo>
                <a:lnTo>
                  <a:pt x="71937" y="42193"/>
                </a:lnTo>
                <a:lnTo>
                  <a:pt x="107598" y="19521"/>
                </a:lnTo>
                <a:lnTo>
                  <a:pt x="148024" y="5072"/>
                </a:lnTo>
                <a:lnTo>
                  <a:pt x="192062" y="0"/>
                </a:lnTo>
                <a:lnTo>
                  <a:pt x="689299" y="0"/>
                </a:lnTo>
                <a:lnTo>
                  <a:pt x="733336" y="5072"/>
                </a:lnTo>
                <a:lnTo>
                  <a:pt x="773762" y="19521"/>
                </a:lnTo>
                <a:lnTo>
                  <a:pt x="809423" y="42193"/>
                </a:lnTo>
                <a:lnTo>
                  <a:pt x="839166" y="71937"/>
                </a:lnTo>
                <a:lnTo>
                  <a:pt x="861839" y="107598"/>
                </a:lnTo>
                <a:lnTo>
                  <a:pt x="876288" y="148024"/>
                </a:lnTo>
                <a:lnTo>
                  <a:pt x="881361" y="192062"/>
                </a:lnTo>
                <a:lnTo>
                  <a:pt x="876288" y="236100"/>
                </a:lnTo>
                <a:lnTo>
                  <a:pt x="861839" y="276526"/>
                </a:lnTo>
                <a:lnTo>
                  <a:pt x="839166" y="312187"/>
                </a:lnTo>
                <a:lnTo>
                  <a:pt x="809423" y="341930"/>
                </a:lnTo>
                <a:lnTo>
                  <a:pt x="773762" y="364602"/>
                </a:lnTo>
                <a:lnTo>
                  <a:pt x="733336" y="379051"/>
                </a:lnTo>
                <a:lnTo>
                  <a:pt x="689299" y="384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16581914" y="8973200"/>
            <a:ext cx="6902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Page</a:t>
            </a:r>
            <a:r>
              <a:rPr dirty="0" sz="1800" spc="-1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Tahoma"/>
                <a:cs typeface="Tahoma"/>
              </a:rPr>
              <a:t>6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483971" y="205612"/>
            <a:ext cx="638810" cy="8331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300" spc="-840" b="1">
                <a:latin typeface="Tahoma"/>
                <a:cs typeface="Tahoma"/>
              </a:rPr>
              <a:t>L1</a:t>
            </a:r>
            <a:endParaRPr sz="5300">
              <a:latin typeface="Tahoma"/>
              <a:cs typeface="Tahoma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2065976" y="3174458"/>
            <a:ext cx="1979295" cy="1981835"/>
            <a:chOff x="2065976" y="3174458"/>
            <a:chExt cx="1979295" cy="1981835"/>
          </a:xfrm>
        </p:grpSpPr>
        <p:sp>
          <p:nvSpPr>
            <p:cNvPr id="22" name="object 22" descr=""/>
            <p:cNvSpPr/>
            <p:nvPr/>
          </p:nvSpPr>
          <p:spPr>
            <a:xfrm>
              <a:off x="2065976" y="3175680"/>
              <a:ext cx="1979295" cy="1979295"/>
            </a:xfrm>
            <a:custGeom>
              <a:avLst/>
              <a:gdLst/>
              <a:ahLst/>
              <a:cxnLst/>
              <a:rect l="l" t="t" r="r" b="b"/>
              <a:pathLst>
                <a:path w="1979295" h="1979295">
                  <a:moveTo>
                    <a:pt x="0" y="0"/>
                  </a:moveTo>
                  <a:lnTo>
                    <a:pt x="1979007" y="0"/>
                  </a:lnTo>
                </a:path>
                <a:path w="1979295" h="1979295">
                  <a:moveTo>
                    <a:pt x="0" y="395801"/>
                  </a:moveTo>
                  <a:lnTo>
                    <a:pt x="1979007" y="395801"/>
                  </a:lnTo>
                </a:path>
                <a:path w="1979295" h="1979295">
                  <a:moveTo>
                    <a:pt x="0" y="791602"/>
                  </a:moveTo>
                  <a:lnTo>
                    <a:pt x="1979007" y="791602"/>
                  </a:lnTo>
                </a:path>
                <a:path w="1979295" h="1979295">
                  <a:moveTo>
                    <a:pt x="0" y="1187404"/>
                  </a:moveTo>
                  <a:lnTo>
                    <a:pt x="1979007" y="1187404"/>
                  </a:lnTo>
                </a:path>
                <a:path w="1979295" h="1979295">
                  <a:moveTo>
                    <a:pt x="0" y="1583205"/>
                  </a:moveTo>
                  <a:lnTo>
                    <a:pt x="1979007" y="1583205"/>
                  </a:lnTo>
                </a:path>
                <a:path w="1979295" h="1979295">
                  <a:moveTo>
                    <a:pt x="0" y="1979007"/>
                  </a:moveTo>
                  <a:lnTo>
                    <a:pt x="1979007" y="1979007"/>
                  </a:lnTo>
                </a:path>
              </a:pathLst>
            </a:custGeom>
            <a:ln w="3175">
              <a:solidFill>
                <a:srgbClr val="F6854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065976" y="3175680"/>
              <a:ext cx="1979295" cy="396240"/>
            </a:xfrm>
            <a:custGeom>
              <a:avLst/>
              <a:gdLst/>
              <a:ahLst/>
              <a:cxnLst/>
              <a:rect l="l" t="t" r="r" b="b"/>
              <a:pathLst>
                <a:path w="1979295" h="396239">
                  <a:moveTo>
                    <a:pt x="1830581" y="395801"/>
                  </a:moveTo>
                  <a:lnTo>
                    <a:pt x="148425" y="395801"/>
                  </a:lnTo>
                  <a:lnTo>
                    <a:pt x="0" y="0"/>
                  </a:lnTo>
                  <a:lnTo>
                    <a:pt x="1979007" y="0"/>
                  </a:lnTo>
                  <a:lnTo>
                    <a:pt x="1830581" y="395801"/>
                  </a:lnTo>
                  <a:close/>
                </a:path>
              </a:pathLst>
            </a:custGeom>
            <a:solidFill>
              <a:srgbClr val="EC8B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214402" y="3571482"/>
              <a:ext cx="1682750" cy="396240"/>
            </a:xfrm>
            <a:custGeom>
              <a:avLst/>
              <a:gdLst/>
              <a:ahLst/>
              <a:cxnLst/>
              <a:rect l="l" t="t" r="r" b="b"/>
              <a:pathLst>
                <a:path w="1682750" h="396239">
                  <a:moveTo>
                    <a:pt x="1306144" y="395801"/>
                  </a:moveTo>
                  <a:lnTo>
                    <a:pt x="376011" y="395801"/>
                  </a:lnTo>
                  <a:lnTo>
                    <a:pt x="0" y="0"/>
                  </a:lnTo>
                  <a:lnTo>
                    <a:pt x="1682156" y="0"/>
                  </a:lnTo>
                  <a:lnTo>
                    <a:pt x="1306144" y="395801"/>
                  </a:lnTo>
                  <a:close/>
                </a:path>
              </a:pathLst>
            </a:custGeom>
            <a:solidFill>
              <a:srgbClr val="FDA2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590413" y="3967283"/>
              <a:ext cx="930275" cy="396240"/>
            </a:xfrm>
            <a:custGeom>
              <a:avLst/>
              <a:gdLst/>
              <a:ahLst/>
              <a:cxnLst/>
              <a:rect l="l" t="t" r="r" b="b"/>
              <a:pathLst>
                <a:path w="930275" h="396239">
                  <a:moveTo>
                    <a:pt x="712442" y="395801"/>
                  </a:moveTo>
                  <a:lnTo>
                    <a:pt x="217690" y="395801"/>
                  </a:lnTo>
                  <a:lnTo>
                    <a:pt x="0" y="0"/>
                  </a:lnTo>
                  <a:lnTo>
                    <a:pt x="930133" y="0"/>
                  </a:lnTo>
                  <a:lnTo>
                    <a:pt x="712442" y="395801"/>
                  </a:lnTo>
                  <a:close/>
                </a:path>
              </a:pathLst>
            </a:custGeom>
            <a:solidFill>
              <a:srgbClr val="FBA8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808104" y="4363084"/>
              <a:ext cx="495300" cy="396240"/>
            </a:xfrm>
            <a:custGeom>
              <a:avLst/>
              <a:gdLst/>
              <a:ahLst/>
              <a:cxnLst/>
              <a:rect l="l" t="t" r="r" b="b"/>
              <a:pathLst>
                <a:path w="495300" h="396239">
                  <a:moveTo>
                    <a:pt x="395801" y="395801"/>
                  </a:moveTo>
                  <a:lnTo>
                    <a:pt x="98950" y="395801"/>
                  </a:lnTo>
                  <a:lnTo>
                    <a:pt x="0" y="0"/>
                  </a:lnTo>
                  <a:lnTo>
                    <a:pt x="494751" y="0"/>
                  </a:lnTo>
                  <a:lnTo>
                    <a:pt x="395801" y="395801"/>
                  </a:lnTo>
                  <a:close/>
                </a:path>
              </a:pathLst>
            </a:custGeom>
            <a:solidFill>
              <a:srgbClr val="FFBD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907055" y="4758886"/>
              <a:ext cx="297180" cy="396240"/>
            </a:xfrm>
            <a:custGeom>
              <a:avLst/>
              <a:gdLst/>
              <a:ahLst/>
              <a:cxnLst/>
              <a:rect l="l" t="t" r="r" b="b"/>
              <a:pathLst>
                <a:path w="297180" h="396239">
                  <a:moveTo>
                    <a:pt x="227585" y="395801"/>
                  </a:moveTo>
                  <a:lnTo>
                    <a:pt x="69265" y="395801"/>
                  </a:lnTo>
                  <a:lnTo>
                    <a:pt x="0" y="0"/>
                  </a:lnTo>
                  <a:lnTo>
                    <a:pt x="296851" y="0"/>
                  </a:lnTo>
                  <a:lnTo>
                    <a:pt x="227585" y="395801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1818973" y="3111681"/>
            <a:ext cx="208915" cy="1193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00">
                <a:solidFill>
                  <a:srgbClr val="F6854D"/>
                </a:solidFill>
                <a:latin typeface="PMingLiU"/>
                <a:cs typeface="PMingLiU"/>
              </a:rPr>
              <a:t>项目</a:t>
            </a:r>
            <a:r>
              <a:rPr dirty="0" sz="600" spc="-60">
                <a:solidFill>
                  <a:srgbClr val="F6854D"/>
                </a:solidFill>
                <a:latin typeface="Tahoma"/>
                <a:cs typeface="Tahoma"/>
              </a:rPr>
              <a:t>1</a:t>
            </a:r>
            <a:endParaRPr sz="600">
              <a:latin typeface="Tahoma"/>
              <a:cs typeface="Tahom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801678" y="3507494"/>
            <a:ext cx="224154" cy="1193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00">
                <a:solidFill>
                  <a:srgbClr val="F6854D"/>
                </a:solidFill>
                <a:latin typeface="PMingLiU"/>
                <a:cs typeface="PMingLiU"/>
              </a:rPr>
              <a:t>项目</a:t>
            </a:r>
            <a:r>
              <a:rPr dirty="0" sz="600" spc="-50">
                <a:solidFill>
                  <a:srgbClr val="F6854D"/>
                </a:solidFill>
                <a:latin typeface="Tahoma"/>
                <a:cs typeface="Tahoma"/>
              </a:rPr>
              <a:t>2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804924" y="3903277"/>
            <a:ext cx="222250" cy="1193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00">
                <a:solidFill>
                  <a:srgbClr val="F6854D"/>
                </a:solidFill>
                <a:latin typeface="PMingLiU"/>
                <a:cs typeface="PMingLiU"/>
              </a:rPr>
              <a:t>项目</a:t>
            </a:r>
            <a:r>
              <a:rPr dirty="0" sz="600" spc="-50">
                <a:solidFill>
                  <a:srgbClr val="F6854D"/>
                </a:solidFill>
                <a:latin typeface="Tahoma"/>
                <a:cs typeface="Tahoma"/>
              </a:rPr>
              <a:t>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801105" y="4299090"/>
            <a:ext cx="225425" cy="1193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00">
                <a:solidFill>
                  <a:srgbClr val="F6854D"/>
                </a:solidFill>
                <a:latin typeface="PMingLiU"/>
                <a:cs typeface="PMingLiU"/>
              </a:rPr>
              <a:t>项目</a:t>
            </a:r>
            <a:r>
              <a:rPr dirty="0" sz="600" spc="-50">
                <a:solidFill>
                  <a:srgbClr val="F6854D"/>
                </a:solidFill>
                <a:latin typeface="Tahoma"/>
                <a:cs typeface="Tahoma"/>
              </a:rPr>
              <a:t>4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805000" y="4694873"/>
            <a:ext cx="222250" cy="1193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00">
                <a:solidFill>
                  <a:srgbClr val="F6854D"/>
                </a:solidFill>
                <a:latin typeface="PMingLiU"/>
                <a:cs typeface="PMingLiU"/>
              </a:rPr>
              <a:t>项目</a:t>
            </a:r>
            <a:r>
              <a:rPr dirty="0" sz="600" spc="-50">
                <a:solidFill>
                  <a:srgbClr val="F6854D"/>
                </a:solidFill>
                <a:latin typeface="Tahoma"/>
                <a:cs typeface="Tahoma"/>
              </a:rPr>
              <a:t>5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804962" y="5090686"/>
            <a:ext cx="222250" cy="1193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00">
                <a:solidFill>
                  <a:srgbClr val="F6854D"/>
                </a:solidFill>
                <a:latin typeface="PMingLiU"/>
                <a:cs typeface="PMingLiU"/>
              </a:rPr>
              <a:t>项目</a:t>
            </a:r>
            <a:r>
              <a:rPr dirty="0" sz="600" spc="-50">
                <a:solidFill>
                  <a:srgbClr val="F6854D"/>
                </a:solidFill>
                <a:latin typeface="Tahoma"/>
                <a:cs typeface="Tahoma"/>
              </a:rPr>
              <a:t>6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4086635" y="3111681"/>
            <a:ext cx="207010" cy="1193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00" spc="-30">
                <a:solidFill>
                  <a:srgbClr val="F6854D"/>
                </a:solidFill>
                <a:latin typeface="Tahoma"/>
                <a:cs typeface="Tahoma"/>
              </a:rPr>
              <a:t>100%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4086791" y="3507494"/>
            <a:ext cx="172720" cy="1193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00" spc="-25">
                <a:solidFill>
                  <a:srgbClr val="F6854D"/>
                </a:solidFill>
                <a:latin typeface="Tahoma"/>
                <a:cs typeface="Tahoma"/>
              </a:rPr>
              <a:t>85%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4084696" y="3903277"/>
            <a:ext cx="172085" cy="1193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00" spc="-25">
                <a:solidFill>
                  <a:srgbClr val="F6854D"/>
                </a:solidFill>
                <a:latin typeface="Tahoma"/>
                <a:cs typeface="Tahoma"/>
              </a:rPr>
              <a:t>47%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4086104" y="4299090"/>
            <a:ext cx="173990" cy="1193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00" spc="-25">
                <a:solidFill>
                  <a:srgbClr val="F6854D"/>
                </a:solidFill>
                <a:latin typeface="Tahoma"/>
                <a:cs typeface="Tahoma"/>
              </a:rPr>
              <a:t>25%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4086278" y="4694873"/>
            <a:ext cx="159385" cy="1193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00" spc="-50">
                <a:solidFill>
                  <a:srgbClr val="F6854D"/>
                </a:solidFill>
                <a:latin typeface="Tahoma"/>
                <a:cs typeface="Tahoma"/>
              </a:rPr>
              <a:t>15%</a:t>
            </a:r>
            <a:endParaRPr sz="600">
              <a:latin typeface="Tahoma"/>
              <a:cs typeface="Tahoma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4084865" y="5090686"/>
            <a:ext cx="132715" cy="1193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00" spc="-25">
                <a:solidFill>
                  <a:srgbClr val="F6854D"/>
                </a:solidFill>
                <a:latin typeface="Tahoma"/>
                <a:cs typeface="Tahoma"/>
              </a:rPr>
              <a:t>8%</a:t>
            </a:r>
            <a:endParaRPr sz="600">
              <a:latin typeface="Tahoma"/>
              <a:cs typeface="Tahoma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310735" y="5348266"/>
            <a:ext cx="3213100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114">
                <a:latin typeface="Tahoma"/>
                <a:cs typeface="Tahoma"/>
              </a:rPr>
              <a:t>-</a:t>
            </a:r>
            <a:r>
              <a:rPr dirty="0" sz="2900" spc="100">
                <a:latin typeface="Tahoma"/>
                <a:cs typeface="Tahoma"/>
              </a:rPr>
              <a:t>Lack</a:t>
            </a:r>
            <a:r>
              <a:rPr dirty="0" sz="2900" spc="-300">
                <a:latin typeface="Tahoma"/>
                <a:cs typeface="Tahoma"/>
              </a:rPr>
              <a:t> </a:t>
            </a:r>
            <a:r>
              <a:rPr dirty="0" sz="2900" spc="90">
                <a:latin typeface="Tahoma"/>
                <a:cs typeface="Tahoma"/>
              </a:rPr>
              <a:t>of</a:t>
            </a:r>
            <a:r>
              <a:rPr dirty="0" sz="2900" spc="-295">
                <a:latin typeface="Tahoma"/>
                <a:cs typeface="Tahoma"/>
              </a:rPr>
              <a:t> </a:t>
            </a:r>
            <a:r>
              <a:rPr dirty="0" sz="2900" spc="-10">
                <a:latin typeface="Tahoma"/>
                <a:cs typeface="Tahoma"/>
              </a:rPr>
              <a:t>granularity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1310735" y="6304500"/>
            <a:ext cx="3508375" cy="1054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100"/>
              </a:spcBef>
            </a:pPr>
            <a:r>
              <a:rPr dirty="0" sz="2900" spc="114">
                <a:latin typeface="Tahoma"/>
                <a:cs typeface="Tahoma"/>
              </a:rPr>
              <a:t>-</a:t>
            </a:r>
            <a:r>
              <a:rPr dirty="0" sz="2900" spc="-10">
                <a:latin typeface="Tahoma"/>
                <a:cs typeface="Tahoma"/>
              </a:rPr>
              <a:t>Unable</a:t>
            </a:r>
            <a:r>
              <a:rPr dirty="0" sz="2900" spc="-285">
                <a:latin typeface="Tahoma"/>
                <a:cs typeface="Tahoma"/>
              </a:rPr>
              <a:t> </a:t>
            </a:r>
            <a:r>
              <a:rPr dirty="0" sz="2900" spc="60">
                <a:latin typeface="Tahoma"/>
                <a:cs typeface="Tahoma"/>
              </a:rPr>
              <a:t>to</a:t>
            </a:r>
            <a:r>
              <a:rPr dirty="0" sz="2900" spc="-285">
                <a:latin typeface="Tahoma"/>
                <a:cs typeface="Tahoma"/>
              </a:rPr>
              <a:t> </a:t>
            </a:r>
            <a:r>
              <a:rPr dirty="0" sz="2900">
                <a:latin typeface="Tahoma"/>
                <a:cs typeface="Tahoma"/>
              </a:rPr>
              <a:t>know</a:t>
            </a:r>
            <a:r>
              <a:rPr dirty="0" sz="2900" spc="-280">
                <a:latin typeface="Tahoma"/>
                <a:cs typeface="Tahoma"/>
              </a:rPr>
              <a:t> </a:t>
            </a:r>
            <a:r>
              <a:rPr dirty="0" sz="2900" spc="-25">
                <a:latin typeface="Tahoma"/>
                <a:cs typeface="Tahoma"/>
              </a:rPr>
              <a:t>the </a:t>
            </a:r>
            <a:r>
              <a:rPr dirty="0" sz="2900">
                <a:latin typeface="Tahoma"/>
                <a:cs typeface="Tahoma"/>
              </a:rPr>
              <a:t>detailed</a:t>
            </a:r>
            <a:r>
              <a:rPr dirty="0" sz="2900" spc="-65">
                <a:latin typeface="Tahoma"/>
                <a:cs typeface="Tahoma"/>
              </a:rPr>
              <a:t> </a:t>
            </a:r>
            <a:r>
              <a:rPr dirty="0" sz="2900" spc="-10">
                <a:latin typeface="Tahoma"/>
                <a:cs typeface="Tahoma"/>
              </a:rPr>
              <a:t>informations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13318520" y="5754169"/>
            <a:ext cx="335089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>
                <a:latin typeface="Tahoma"/>
                <a:cs typeface="Tahoma"/>
              </a:rPr>
              <a:t>in</a:t>
            </a:r>
            <a:r>
              <a:rPr dirty="0" sz="2900" spc="-260">
                <a:latin typeface="Tahoma"/>
                <a:cs typeface="Tahoma"/>
              </a:rPr>
              <a:t> </a:t>
            </a:r>
            <a:r>
              <a:rPr dirty="0" sz="2900">
                <a:latin typeface="Tahoma"/>
                <a:cs typeface="Tahoma"/>
              </a:rPr>
              <a:t>the</a:t>
            </a:r>
            <a:r>
              <a:rPr dirty="0" sz="2900" spc="-260">
                <a:latin typeface="Tahoma"/>
                <a:cs typeface="Tahoma"/>
              </a:rPr>
              <a:t> </a:t>
            </a:r>
            <a:r>
              <a:rPr dirty="0" sz="2900" spc="60">
                <a:latin typeface="Tahoma"/>
                <a:cs typeface="Tahoma"/>
              </a:rPr>
              <a:t>profit</a:t>
            </a:r>
            <a:r>
              <a:rPr dirty="0" sz="2900" spc="-260">
                <a:latin typeface="Tahoma"/>
                <a:cs typeface="Tahoma"/>
              </a:rPr>
              <a:t> </a:t>
            </a:r>
            <a:r>
              <a:rPr dirty="0" sz="2900" spc="40">
                <a:latin typeface="Tahoma"/>
                <a:cs typeface="Tahoma"/>
              </a:rPr>
              <a:t>metrics.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7323277" y="3137824"/>
            <a:ext cx="3641725" cy="51923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905"/>
              </a:spcBef>
            </a:pPr>
            <a:endParaRPr sz="2750">
              <a:latin typeface="Times New Roman"/>
              <a:cs typeface="Times New Roman"/>
            </a:endParaRPr>
          </a:p>
          <a:p>
            <a:pPr marL="146050" marR="16510">
              <a:lnSpc>
                <a:spcPct val="115900"/>
              </a:lnSpc>
            </a:pPr>
            <a:r>
              <a:rPr dirty="0" sz="2750" spc="90">
                <a:latin typeface="Tahoma"/>
                <a:cs typeface="Tahoma"/>
              </a:rPr>
              <a:t>-</a:t>
            </a:r>
            <a:r>
              <a:rPr dirty="0" sz="2750" spc="-280">
                <a:latin typeface="Tahoma"/>
                <a:cs typeface="Tahoma"/>
              </a:rPr>
              <a:t> </a:t>
            </a:r>
            <a:r>
              <a:rPr dirty="0" sz="2750">
                <a:latin typeface="Tahoma"/>
                <a:cs typeface="Tahoma"/>
              </a:rPr>
              <a:t>By</a:t>
            </a:r>
            <a:r>
              <a:rPr dirty="0" sz="2750" spc="-280">
                <a:latin typeface="Tahoma"/>
                <a:cs typeface="Tahoma"/>
              </a:rPr>
              <a:t> </a:t>
            </a:r>
            <a:r>
              <a:rPr dirty="0" sz="2750" spc="50">
                <a:latin typeface="Tahoma"/>
                <a:cs typeface="Tahoma"/>
              </a:rPr>
              <a:t>focusing</a:t>
            </a:r>
            <a:r>
              <a:rPr dirty="0" sz="2750" spc="-280">
                <a:latin typeface="Tahoma"/>
                <a:cs typeface="Tahoma"/>
              </a:rPr>
              <a:t> </a:t>
            </a:r>
            <a:r>
              <a:rPr dirty="0" sz="2750" spc="-20">
                <a:latin typeface="Tahoma"/>
                <a:cs typeface="Tahoma"/>
              </a:rPr>
              <a:t>on</a:t>
            </a:r>
            <a:r>
              <a:rPr dirty="0" sz="2750" spc="-280">
                <a:latin typeface="Tahoma"/>
                <a:cs typeface="Tahoma"/>
              </a:rPr>
              <a:t> </a:t>
            </a:r>
            <a:r>
              <a:rPr dirty="0" sz="2750" spc="-25">
                <a:latin typeface="Tahoma"/>
                <a:cs typeface="Tahoma"/>
              </a:rPr>
              <a:t>the </a:t>
            </a:r>
            <a:r>
              <a:rPr dirty="0" sz="2750" spc="35">
                <a:latin typeface="Tahoma"/>
                <a:cs typeface="Tahoma"/>
              </a:rPr>
              <a:t>competitors,</a:t>
            </a:r>
            <a:r>
              <a:rPr dirty="0" sz="2750" spc="-220">
                <a:latin typeface="Tahoma"/>
                <a:cs typeface="Tahoma"/>
              </a:rPr>
              <a:t> </a:t>
            </a:r>
            <a:r>
              <a:rPr dirty="0" sz="2750">
                <a:latin typeface="Tahoma"/>
                <a:cs typeface="Tahoma"/>
              </a:rPr>
              <a:t>we</a:t>
            </a:r>
            <a:r>
              <a:rPr dirty="0" sz="2750" spc="-220">
                <a:latin typeface="Tahoma"/>
                <a:cs typeface="Tahoma"/>
              </a:rPr>
              <a:t> </a:t>
            </a:r>
            <a:r>
              <a:rPr dirty="0" sz="2750" spc="-10">
                <a:latin typeface="Tahoma"/>
                <a:cs typeface="Tahoma"/>
              </a:rPr>
              <a:t>might be</a:t>
            </a:r>
            <a:r>
              <a:rPr dirty="0" sz="2750" spc="-265">
                <a:latin typeface="Tahoma"/>
                <a:cs typeface="Tahoma"/>
              </a:rPr>
              <a:t> </a:t>
            </a:r>
            <a:r>
              <a:rPr dirty="0" sz="2750">
                <a:latin typeface="Tahoma"/>
                <a:cs typeface="Tahoma"/>
              </a:rPr>
              <a:t>at</a:t>
            </a:r>
            <a:r>
              <a:rPr dirty="0" sz="2750" spc="-260">
                <a:latin typeface="Tahoma"/>
                <a:cs typeface="Tahoma"/>
              </a:rPr>
              <a:t> </a:t>
            </a:r>
            <a:r>
              <a:rPr dirty="0" sz="2750" spc="55">
                <a:latin typeface="Tahoma"/>
                <a:cs typeface="Tahoma"/>
              </a:rPr>
              <a:t>risk</a:t>
            </a:r>
            <a:r>
              <a:rPr dirty="0" sz="2750" spc="-260">
                <a:latin typeface="Tahoma"/>
                <a:cs typeface="Tahoma"/>
              </a:rPr>
              <a:t> </a:t>
            </a:r>
            <a:r>
              <a:rPr dirty="0" sz="2750" spc="85">
                <a:latin typeface="Tahoma"/>
                <a:cs typeface="Tahoma"/>
              </a:rPr>
              <a:t>of</a:t>
            </a:r>
            <a:r>
              <a:rPr dirty="0" sz="2750" spc="-260">
                <a:latin typeface="Tahoma"/>
                <a:cs typeface="Tahoma"/>
              </a:rPr>
              <a:t> </a:t>
            </a:r>
            <a:r>
              <a:rPr dirty="0" sz="2750" spc="-10">
                <a:latin typeface="Tahoma"/>
                <a:cs typeface="Tahoma"/>
              </a:rPr>
              <a:t>losing information</a:t>
            </a:r>
            <a:endParaRPr sz="2750">
              <a:latin typeface="Tahoma"/>
              <a:cs typeface="Tahoma"/>
            </a:endParaRPr>
          </a:p>
          <a:p>
            <a:pPr marL="146050" marR="258445">
              <a:lnSpc>
                <a:spcPct val="115900"/>
              </a:lnSpc>
            </a:pPr>
            <a:r>
              <a:rPr dirty="0" sz="2750" spc="85">
                <a:latin typeface="Tahoma"/>
                <a:cs typeface="Tahoma"/>
              </a:rPr>
              <a:t>of</a:t>
            </a:r>
            <a:r>
              <a:rPr dirty="0" sz="2750" spc="-204">
                <a:latin typeface="Tahoma"/>
                <a:cs typeface="Tahoma"/>
              </a:rPr>
              <a:t> </a:t>
            </a:r>
            <a:r>
              <a:rPr dirty="0" sz="2750">
                <a:latin typeface="Tahoma"/>
                <a:cs typeface="Tahoma"/>
              </a:rPr>
              <a:t>dynamics</a:t>
            </a:r>
            <a:r>
              <a:rPr dirty="0" sz="2750" spc="-204">
                <a:latin typeface="Tahoma"/>
                <a:cs typeface="Tahoma"/>
              </a:rPr>
              <a:t> </a:t>
            </a:r>
            <a:r>
              <a:rPr dirty="0" sz="2750" spc="-10">
                <a:latin typeface="Tahoma"/>
                <a:cs typeface="Tahoma"/>
              </a:rPr>
              <a:t>changes </a:t>
            </a:r>
            <a:r>
              <a:rPr dirty="0" sz="2750">
                <a:latin typeface="Tahoma"/>
                <a:cs typeface="Tahoma"/>
              </a:rPr>
              <a:t>in</a:t>
            </a:r>
            <a:r>
              <a:rPr dirty="0" sz="2750" spc="-235">
                <a:latin typeface="Tahoma"/>
                <a:cs typeface="Tahoma"/>
              </a:rPr>
              <a:t> </a:t>
            </a:r>
            <a:r>
              <a:rPr dirty="0" sz="2750">
                <a:latin typeface="Tahoma"/>
                <a:cs typeface="Tahoma"/>
              </a:rPr>
              <a:t>other</a:t>
            </a:r>
            <a:r>
              <a:rPr dirty="0" sz="2750" spc="-235">
                <a:latin typeface="Tahoma"/>
                <a:cs typeface="Tahoma"/>
              </a:rPr>
              <a:t> </a:t>
            </a:r>
            <a:r>
              <a:rPr dirty="0" sz="2750" spc="50">
                <a:latin typeface="Tahoma"/>
                <a:cs typeface="Tahoma"/>
              </a:rPr>
              <a:t>categories</a:t>
            </a:r>
            <a:r>
              <a:rPr dirty="0" sz="2750" spc="-229">
                <a:latin typeface="Tahoma"/>
                <a:cs typeface="Tahoma"/>
              </a:rPr>
              <a:t> </a:t>
            </a:r>
            <a:r>
              <a:rPr dirty="0" sz="2750" spc="-50">
                <a:latin typeface="Tahoma"/>
                <a:cs typeface="Tahoma"/>
              </a:rPr>
              <a:t>.</a:t>
            </a:r>
            <a:endParaRPr sz="2750">
              <a:latin typeface="Tahoma"/>
              <a:cs typeface="Tahoma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14204070" y="3159825"/>
            <a:ext cx="1943735" cy="1943735"/>
            <a:chOff x="14204070" y="3159825"/>
            <a:chExt cx="1943735" cy="1943735"/>
          </a:xfrm>
        </p:grpSpPr>
        <p:sp>
          <p:nvSpPr>
            <p:cNvPr id="45" name="object 45" descr=""/>
            <p:cNvSpPr/>
            <p:nvPr/>
          </p:nvSpPr>
          <p:spPr>
            <a:xfrm>
              <a:off x="15175901" y="3159825"/>
              <a:ext cx="924560" cy="821690"/>
            </a:xfrm>
            <a:custGeom>
              <a:avLst/>
              <a:gdLst/>
              <a:ahLst/>
              <a:cxnLst/>
              <a:rect l="l" t="t" r="r" b="b"/>
              <a:pathLst>
                <a:path w="924559" h="821689">
                  <a:moveTo>
                    <a:pt x="462132" y="821674"/>
                  </a:moveTo>
                  <a:lnTo>
                    <a:pt x="448929" y="785877"/>
                  </a:lnTo>
                  <a:lnTo>
                    <a:pt x="432953" y="751229"/>
                  </a:lnTo>
                  <a:lnTo>
                    <a:pt x="414312" y="717938"/>
                  </a:lnTo>
                  <a:lnTo>
                    <a:pt x="393113" y="686215"/>
                  </a:lnTo>
                  <a:lnTo>
                    <a:pt x="369494" y="656252"/>
                  </a:lnTo>
                  <a:lnTo>
                    <a:pt x="343593" y="628236"/>
                  </a:lnTo>
                  <a:lnTo>
                    <a:pt x="315577" y="602335"/>
                  </a:lnTo>
                  <a:lnTo>
                    <a:pt x="285614" y="578716"/>
                  </a:lnTo>
                  <a:lnTo>
                    <a:pt x="253891" y="557517"/>
                  </a:lnTo>
                  <a:lnTo>
                    <a:pt x="220600" y="538876"/>
                  </a:lnTo>
                  <a:lnTo>
                    <a:pt x="185952" y="522901"/>
                  </a:lnTo>
                  <a:lnTo>
                    <a:pt x="150156" y="509697"/>
                  </a:lnTo>
                  <a:lnTo>
                    <a:pt x="113435" y="499338"/>
                  </a:lnTo>
                  <a:lnTo>
                    <a:pt x="76013" y="491897"/>
                  </a:lnTo>
                  <a:lnTo>
                    <a:pt x="38124" y="487410"/>
                  </a:lnTo>
                  <a:lnTo>
                    <a:pt x="0" y="485915"/>
                  </a:lnTo>
                  <a:lnTo>
                    <a:pt x="0" y="0"/>
                  </a:lnTo>
                  <a:lnTo>
                    <a:pt x="38153" y="748"/>
                  </a:lnTo>
                  <a:lnTo>
                    <a:pt x="76248" y="2994"/>
                  </a:lnTo>
                  <a:lnTo>
                    <a:pt x="114226" y="6736"/>
                  </a:lnTo>
                  <a:lnTo>
                    <a:pt x="152027" y="11964"/>
                  </a:lnTo>
                  <a:lnTo>
                    <a:pt x="189594" y="18673"/>
                  </a:lnTo>
                  <a:lnTo>
                    <a:pt x="226869" y="26851"/>
                  </a:lnTo>
                  <a:lnTo>
                    <a:pt x="263794" y="36487"/>
                  </a:lnTo>
                  <a:lnTo>
                    <a:pt x="300312" y="47564"/>
                  </a:lnTo>
                  <a:lnTo>
                    <a:pt x="336367" y="60066"/>
                  </a:lnTo>
                  <a:lnTo>
                    <a:pt x="371903" y="73976"/>
                  </a:lnTo>
                  <a:lnTo>
                    <a:pt x="406866" y="89268"/>
                  </a:lnTo>
                  <a:lnTo>
                    <a:pt x="441201" y="105922"/>
                  </a:lnTo>
                  <a:lnTo>
                    <a:pt x="474856" y="123911"/>
                  </a:lnTo>
                  <a:lnTo>
                    <a:pt x="507780" y="143209"/>
                  </a:lnTo>
                  <a:lnTo>
                    <a:pt x="539920" y="163783"/>
                  </a:lnTo>
                  <a:lnTo>
                    <a:pt x="571227" y="185602"/>
                  </a:lnTo>
                  <a:lnTo>
                    <a:pt x="601654" y="208635"/>
                  </a:lnTo>
                  <a:lnTo>
                    <a:pt x="631152" y="232845"/>
                  </a:lnTo>
                  <a:lnTo>
                    <a:pt x="659678" y="258193"/>
                  </a:lnTo>
                  <a:lnTo>
                    <a:pt x="687187" y="284643"/>
                  </a:lnTo>
                  <a:lnTo>
                    <a:pt x="713636" y="312150"/>
                  </a:lnTo>
                  <a:lnTo>
                    <a:pt x="738984" y="340675"/>
                  </a:lnTo>
                  <a:lnTo>
                    <a:pt x="763194" y="370175"/>
                  </a:lnTo>
                  <a:lnTo>
                    <a:pt x="786227" y="400602"/>
                  </a:lnTo>
                  <a:lnTo>
                    <a:pt x="808046" y="431909"/>
                  </a:lnTo>
                  <a:lnTo>
                    <a:pt x="828620" y="464050"/>
                  </a:lnTo>
                  <a:lnTo>
                    <a:pt x="847918" y="496973"/>
                  </a:lnTo>
                  <a:lnTo>
                    <a:pt x="865907" y="530628"/>
                  </a:lnTo>
                  <a:lnTo>
                    <a:pt x="882561" y="564963"/>
                  </a:lnTo>
                  <a:lnTo>
                    <a:pt x="897853" y="599926"/>
                  </a:lnTo>
                  <a:lnTo>
                    <a:pt x="911763" y="635462"/>
                  </a:lnTo>
                  <a:lnTo>
                    <a:pt x="924265" y="671517"/>
                  </a:lnTo>
                  <a:lnTo>
                    <a:pt x="462132" y="821674"/>
                  </a:lnTo>
                  <a:close/>
                </a:path>
              </a:pathLst>
            </a:custGeom>
            <a:solidFill>
              <a:srgbClr val="FBA8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5461516" y="3831342"/>
              <a:ext cx="686435" cy="1087120"/>
            </a:xfrm>
            <a:custGeom>
              <a:avLst/>
              <a:gdLst/>
              <a:ahLst/>
              <a:cxnLst/>
              <a:rect l="l" t="t" r="r" b="b"/>
              <a:pathLst>
                <a:path w="686434" h="1087120">
                  <a:moveTo>
                    <a:pt x="285612" y="1086539"/>
                  </a:moveTo>
                  <a:lnTo>
                    <a:pt x="0" y="693426"/>
                  </a:lnTo>
                  <a:lnTo>
                    <a:pt x="15224" y="681901"/>
                  </a:lnTo>
                  <a:lnTo>
                    <a:pt x="29962" y="669806"/>
                  </a:lnTo>
                  <a:lnTo>
                    <a:pt x="57978" y="643905"/>
                  </a:lnTo>
                  <a:lnTo>
                    <a:pt x="83879" y="615890"/>
                  </a:lnTo>
                  <a:lnTo>
                    <a:pt x="107498" y="585927"/>
                  </a:lnTo>
                  <a:lnTo>
                    <a:pt x="128697" y="554203"/>
                  </a:lnTo>
                  <a:lnTo>
                    <a:pt x="147339" y="520913"/>
                  </a:lnTo>
                  <a:lnTo>
                    <a:pt x="163314" y="486264"/>
                  </a:lnTo>
                  <a:lnTo>
                    <a:pt x="176517" y="450468"/>
                  </a:lnTo>
                  <a:lnTo>
                    <a:pt x="186876" y="413747"/>
                  </a:lnTo>
                  <a:lnTo>
                    <a:pt x="194318" y="376326"/>
                  </a:lnTo>
                  <a:lnTo>
                    <a:pt x="198804" y="338436"/>
                  </a:lnTo>
                  <a:lnTo>
                    <a:pt x="200300" y="300312"/>
                  </a:lnTo>
                  <a:lnTo>
                    <a:pt x="199926" y="281220"/>
                  </a:lnTo>
                  <a:lnTo>
                    <a:pt x="196935" y="243213"/>
                  </a:lnTo>
                  <a:lnTo>
                    <a:pt x="190962" y="205500"/>
                  </a:lnTo>
                  <a:lnTo>
                    <a:pt x="182061" y="168429"/>
                  </a:lnTo>
                  <a:lnTo>
                    <a:pt x="176517" y="150156"/>
                  </a:lnTo>
                  <a:lnTo>
                    <a:pt x="638650" y="0"/>
                  </a:lnTo>
                  <a:lnTo>
                    <a:pt x="649728" y="36517"/>
                  </a:lnTo>
                  <a:lnTo>
                    <a:pt x="659363" y="73443"/>
                  </a:lnTo>
                  <a:lnTo>
                    <a:pt x="667541" y="110717"/>
                  </a:lnTo>
                  <a:lnTo>
                    <a:pt x="674250" y="148284"/>
                  </a:lnTo>
                  <a:lnTo>
                    <a:pt x="679479" y="186085"/>
                  </a:lnTo>
                  <a:lnTo>
                    <a:pt x="683220" y="224063"/>
                  </a:lnTo>
                  <a:lnTo>
                    <a:pt x="685466" y="262158"/>
                  </a:lnTo>
                  <a:lnTo>
                    <a:pt x="686215" y="300312"/>
                  </a:lnTo>
                  <a:lnTo>
                    <a:pt x="686028" y="319396"/>
                  </a:lnTo>
                  <a:lnTo>
                    <a:pt x="684530" y="357521"/>
                  </a:lnTo>
                  <a:lnTo>
                    <a:pt x="681535" y="395572"/>
                  </a:lnTo>
                  <a:lnTo>
                    <a:pt x="677050" y="433461"/>
                  </a:lnTo>
                  <a:lnTo>
                    <a:pt x="671079" y="471160"/>
                  </a:lnTo>
                  <a:lnTo>
                    <a:pt x="663636" y="508580"/>
                  </a:lnTo>
                  <a:lnTo>
                    <a:pt x="654726" y="545695"/>
                  </a:lnTo>
                  <a:lnTo>
                    <a:pt x="644369" y="582416"/>
                  </a:lnTo>
                  <a:lnTo>
                    <a:pt x="632575" y="618716"/>
                  </a:lnTo>
                  <a:lnTo>
                    <a:pt x="619369" y="654512"/>
                  </a:lnTo>
                  <a:lnTo>
                    <a:pt x="604763" y="689776"/>
                  </a:lnTo>
                  <a:lnTo>
                    <a:pt x="588790" y="724424"/>
                  </a:lnTo>
                  <a:lnTo>
                    <a:pt x="571461" y="758432"/>
                  </a:lnTo>
                  <a:lnTo>
                    <a:pt x="552818" y="791722"/>
                  </a:lnTo>
                  <a:lnTo>
                    <a:pt x="532874" y="824266"/>
                  </a:lnTo>
                  <a:lnTo>
                    <a:pt x="511677" y="855990"/>
                  </a:lnTo>
                  <a:lnTo>
                    <a:pt x="489242" y="886868"/>
                  </a:lnTo>
                  <a:lnTo>
                    <a:pt x="465621" y="916831"/>
                  </a:lnTo>
                  <a:lnTo>
                    <a:pt x="440833" y="945855"/>
                  </a:lnTo>
                  <a:lnTo>
                    <a:pt x="414934" y="973872"/>
                  </a:lnTo>
                  <a:lnTo>
                    <a:pt x="387945" y="1000861"/>
                  </a:lnTo>
                  <a:lnTo>
                    <a:pt x="359927" y="1026760"/>
                  </a:lnTo>
                  <a:lnTo>
                    <a:pt x="330904" y="1051549"/>
                  </a:lnTo>
                  <a:lnTo>
                    <a:pt x="300941" y="1075170"/>
                  </a:lnTo>
                  <a:lnTo>
                    <a:pt x="285612" y="1086539"/>
                  </a:lnTo>
                  <a:close/>
                </a:path>
              </a:pathLst>
            </a:custGeom>
            <a:solidFill>
              <a:srgbClr val="FFBD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4604673" y="4524768"/>
              <a:ext cx="1143000" cy="579120"/>
            </a:xfrm>
            <a:custGeom>
              <a:avLst/>
              <a:gdLst/>
              <a:ahLst/>
              <a:cxnLst/>
              <a:rect l="l" t="t" r="r" b="b"/>
              <a:pathLst>
                <a:path w="1143000" h="579120">
                  <a:moveTo>
                    <a:pt x="571227" y="578716"/>
                  </a:moveTo>
                  <a:lnTo>
                    <a:pt x="533073" y="577967"/>
                  </a:lnTo>
                  <a:lnTo>
                    <a:pt x="494978" y="575721"/>
                  </a:lnTo>
                  <a:lnTo>
                    <a:pt x="457000" y="571980"/>
                  </a:lnTo>
                  <a:lnTo>
                    <a:pt x="419199" y="566752"/>
                  </a:lnTo>
                  <a:lnTo>
                    <a:pt x="381632" y="560042"/>
                  </a:lnTo>
                  <a:lnTo>
                    <a:pt x="344358" y="551865"/>
                  </a:lnTo>
                  <a:lnTo>
                    <a:pt x="307432" y="542229"/>
                  </a:lnTo>
                  <a:lnTo>
                    <a:pt x="270915" y="531151"/>
                  </a:lnTo>
                  <a:lnTo>
                    <a:pt x="234860" y="518649"/>
                  </a:lnTo>
                  <a:lnTo>
                    <a:pt x="199323" y="504739"/>
                  </a:lnTo>
                  <a:lnTo>
                    <a:pt x="164360" y="489448"/>
                  </a:lnTo>
                  <a:lnTo>
                    <a:pt x="130026" y="472794"/>
                  </a:lnTo>
                  <a:lnTo>
                    <a:pt x="96370" y="454804"/>
                  </a:lnTo>
                  <a:lnTo>
                    <a:pt x="63447" y="435507"/>
                  </a:lnTo>
                  <a:lnTo>
                    <a:pt x="31307" y="414933"/>
                  </a:lnTo>
                  <a:lnTo>
                    <a:pt x="0" y="393113"/>
                  </a:lnTo>
                  <a:lnTo>
                    <a:pt x="285612" y="0"/>
                  </a:lnTo>
                  <a:lnTo>
                    <a:pt x="301278" y="10919"/>
                  </a:lnTo>
                  <a:lnTo>
                    <a:pt x="317335" y="21198"/>
                  </a:lnTo>
                  <a:lnTo>
                    <a:pt x="350626" y="39840"/>
                  </a:lnTo>
                  <a:lnTo>
                    <a:pt x="385274" y="55815"/>
                  </a:lnTo>
                  <a:lnTo>
                    <a:pt x="421071" y="69019"/>
                  </a:lnTo>
                  <a:lnTo>
                    <a:pt x="457792" y="79377"/>
                  </a:lnTo>
                  <a:lnTo>
                    <a:pt x="495213" y="86819"/>
                  </a:lnTo>
                  <a:lnTo>
                    <a:pt x="533102" y="91305"/>
                  </a:lnTo>
                  <a:lnTo>
                    <a:pt x="571227" y="92801"/>
                  </a:lnTo>
                  <a:lnTo>
                    <a:pt x="590319" y="92427"/>
                  </a:lnTo>
                  <a:lnTo>
                    <a:pt x="628326" y="89436"/>
                  </a:lnTo>
                  <a:lnTo>
                    <a:pt x="666039" y="83463"/>
                  </a:lnTo>
                  <a:lnTo>
                    <a:pt x="703110" y="74563"/>
                  </a:lnTo>
                  <a:lnTo>
                    <a:pt x="739425" y="62763"/>
                  </a:lnTo>
                  <a:lnTo>
                    <a:pt x="774647" y="48174"/>
                  </a:lnTo>
                  <a:lnTo>
                    <a:pt x="808669" y="30839"/>
                  </a:lnTo>
                  <a:lnTo>
                    <a:pt x="841176" y="10919"/>
                  </a:lnTo>
                  <a:lnTo>
                    <a:pt x="856842" y="0"/>
                  </a:lnTo>
                  <a:lnTo>
                    <a:pt x="1142454" y="393113"/>
                  </a:lnTo>
                  <a:lnTo>
                    <a:pt x="1111147" y="414933"/>
                  </a:lnTo>
                  <a:lnTo>
                    <a:pt x="1079007" y="435507"/>
                  </a:lnTo>
                  <a:lnTo>
                    <a:pt x="1046084" y="454804"/>
                  </a:lnTo>
                  <a:lnTo>
                    <a:pt x="1012428" y="472794"/>
                  </a:lnTo>
                  <a:lnTo>
                    <a:pt x="978093" y="489448"/>
                  </a:lnTo>
                  <a:lnTo>
                    <a:pt x="943131" y="504739"/>
                  </a:lnTo>
                  <a:lnTo>
                    <a:pt x="907594" y="518649"/>
                  </a:lnTo>
                  <a:lnTo>
                    <a:pt x="871539" y="531151"/>
                  </a:lnTo>
                  <a:lnTo>
                    <a:pt x="835022" y="542229"/>
                  </a:lnTo>
                  <a:lnTo>
                    <a:pt x="798096" y="551865"/>
                  </a:lnTo>
                  <a:lnTo>
                    <a:pt x="760822" y="560042"/>
                  </a:lnTo>
                  <a:lnTo>
                    <a:pt x="723255" y="566752"/>
                  </a:lnTo>
                  <a:lnTo>
                    <a:pt x="685453" y="571980"/>
                  </a:lnTo>
                  <a:lnTo>
                    <a:pt x="647476" y="575721"/>
                  </a:lnTo>
                  <a:lnTo>
                    <a:pt x="609381" y="577967"/>
                  </a:lnTo>
                  <a:lnTo>
                    <a:pt x="590311" y="578529"/>
                  </a:lnTo>
                  <a:lnTo>
                    <a:pt x="571227" y="578716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4204070" y="3831342"/>
              <a:ext cx="686435" cy="1087120"/>
            </a:xfrm>
            <a:custGeom>
              <a:avLst/>
              <a:gdLst/>
              <a:ahLst/>
              <a:cxnLst/>
              <a:rect l="l" t="t" r="r" b="b"/>
              <a:pathLst>
                <a:path w="686434" h="1087120">
                  <a:moveTo>
                    <a:pt x="400602" y="1086539"/>
                  </a:moveTo>
                  <a:lnTo>
                    <a:pt x="370176" y="1063506"/>
                  </a:lnTo>
                  <a:lnTo>
                    <a:pt x="340678" y="1039296"/>
                  </a:lnTo>
                  <a:lnTo>
                    <a:pt x="312151" y="1013949"/>
                  </a:lnTo>
                  <a:lnTo>
                    <a:pt x="284643" y="987499"/>
                  </a:lnTo>
                  <a:lnTo>
                    <a:pt x="258193" y="959991"/>
                  </a:lnTo>
                  <a:lnTo>
                    <a:pt x="232845" y="931466"/>
                  </a:lnTo>
                  <a:lnTo>
                    <a:pt x="208635" y="901966"/>
                  </a:lnTo>
                  <a:lnTo>
                    <a:pt x="185602" y="871539"/>
                  </a:lnTo>
                  <a:lnTo>
                    <a:pt x="163783" y="840232"/>
                  </a:lnTo>
                  <a:lnTo>
                    <a:pt x="143209" y="808092"/>
                  </a:lnTo>
                  <a:lnTo>
                    <a:pt x="123911" y="775169"/>
                  </a:lnTo>
                  <a:lnTo>
                    <a:pt x="105922" y="741513"/>
                  </a:lnTo>
                  <a:lnTo>
                    <a:pt x="89268" y="707178"/>
                  </a:lnTo>
                  <a:lnTo>
                    <a:pt x="73976" y="672216"/>
                  </a:lnTo>
                  <a:lnTo>
                    <a:pt x="60066" y="636679"/>
                  </a:lnTo>
                  <a:lnTo>
                    <a:pt x="47564" y="600624"/>
                  </a:lnTo>
                  <a:lnTo>
                    <a:pt x="36487" y="564107"/>
                  </a:lnTo>
                  <a:lnTo>
                    <a:pt x="26851" y="527181"/>
                  </a:lnTo>
                  <a:lnTo>
                    <a:pt x="18673" y="489907"/>
                  </a:lnTo>
                  <a:lnTo>
                    <a:pt x="11964" y="452340"/>
                  </a:lnTo>
                  <a:lnTo>
                    <a:pt x="6736" y="414538"/>
                  </a:lnTo>
                  <a:lnTo>
                    <a:pt x="2994" y="376561"/>
                  </a:lnTo>
                  <a:lnTo>
                    <a:pt x="748" y="338466"/>
                  </a:lnTo>
                  <a:lnTo>
                    <a:pt x="0" y="300312"/>
                  </a:lnTo>
                  <a:lnTo>
                    <a:pt x="187" y="281228"/>
                  </a:lnTo>
                  <a:lnTo>
                    <a:pt x="1684" y="243103"/>
                  </a:lnTo>
                  <a:lnTo>
                    <a:pt x="4679" y="205052"/>
                  </a:lnTo>
                  <a:lnTo>
                    <a:pt x="9164" y="167163"/>
                  </a:lnTo>
                  <a:lnTo>
                    <a:pt x="15135" y="129464"/>
                  </a:lnTo>
                  <a:lnTo>
                    <a:pt x="22578" y="92043"/>
                  </a:lnTo>
                  <a:lnTo>
                    <a:pt x="31489" y="54929"/>
                  </a:lnTo>
                  <a:lnTo>
                    <a:pt x="41845" y="18207"/>
                  </a:lnTo>
                  <a:lnTo>
                    <a:pt x="47564" y="0"/>
                  </a:lnTo>
                  <a:lnTo>
                    <a:pt x="509697" y="150156"/>
                  </a:lnTo>
                  <a:lnTo>
                    <a:pt x="504153" y="168429"/>
                  </a:lnTo>
                  <a:lnTo>
                    <a:pt x="499338" y="186877"/>
                  </a:lnTo>
                  <a:lnTo>
                    <a:pt x="491897" y="224298"/>
                  </a:lnTo>
                  <a:lnTo>
                    <a:pt x="487410" y="262187"/>
                  </a:lnTo>
                  <a:lnTo>
                    <a:pt x="485915" y="300312"/>
                  </a:lnTo>
                  <a:lnTo>
                    <a:pt x="486288" y="319403"/>
                  </a:lnTo>
                  <a:lnTo>
                    <a:pt x="489280" y="357410"/>
                  </a:lnTo>
                  <a:lnTo>
                    <a:pt x="495253" y="395124"/>
                  </a:lnTo>
                  <a:lnTo>
                    <a:pt x="504153" y="432195"/>
                  </a:lnTo>
                  <a:lnTo>
                    <a:pt x="515952" y="468510"/>
                  </a:lnTo>
                  <a:lnTo>
                    <a:pt x="530542" y="503732"/>
                  </a:lnTo>
                  <a:lnTo>
                    <a:pt x="547877" y="537754"/>
                  </a:lnTo>
                  <a:lnTo>
                    <a:pt x="567797" y="570261"/>
                  </a:lnTo>
                  <a:lnTo>
                    <a:pt x="590240" y="601152"/>
                  </a:lnTo>
                  <a:lnTo>
                    <a:pt x="615000" y="630141"/>
                  </a:lnTo>
                  <a:lnTo>
                    <a:pt x="642001" y="657141"/>
                  </a:lnTo>
                  <a:lnTo>
                    <a:pt x="670990" y="681901"/>
                  </a:lnTo>
                  <a:lnTo>
                    <a:pt x="686215" y="693426"/>
                  </a:lnTo>
                  <a:lnTo>
                    <a:pt x="400602" y="1086539"/>
                  </a:lnTo>
                  <a:close/>
                </a:path>
              </a:pathLst>
            </a:custGeom>
            <a:solidFill>
              <a:srgbClr val="FBA82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4251635" y="3159825"/>
              <a:ext cx="924560" cy="821690"/>
            </a:xfrm>
            <a:custGeom>
              <a:avLst/>
              <a:gdLst/>
              <a:ahLst/>
              <a:cxnLst/>
              <a:rect l="l" t="t" r="r" b="b"/>
              <a:pathLst>
                <a:path w="924559" h="821689">
                  <a:moveTo>
                    <a:pt x="462132" y="821674"/>
                  </a:moveTo>
                  <a:lnTo>
                    <a:pt x="0" y="671517"/>
                  </a:lnTo>
                  <a:lnTo>
                    <a:pt x="6075" y="653427"/>
                  </a:lnTo>
                  <a:lnTo>
                    <a:pt x="12502" y="635466"/>
                  </a:lnTo>
                  <a:lnTo>
                    <a:pt x="26409" y="599933"/>
                  </a:lnTo>
                  <a:lnTo>
                    <a:pt x="41700" y="564971"/>
                  </a:lnTo>
                  <a:lnTo>
                    <a:pt x="58353" y="530638"/>
                  </a:lnTo>
                  <a:lnTo>
                    <a:pt x="76339" y="496986"/>
                  </a:lnTo>
                  <a:lnTo>
                    <a:pt x="95635" y="464066"/>
                  </a:lnTo>
                  <a:lnTo>
                    <a:pt x="116205" y="431927"/>
                  </a:lnTo>
                  <a:lnTo>
                    <a:pt x="138023" y="400621"/>
                  </a:lnTo>
                  <a:lnTo>
                    <a:pt x="161054" y="370196"/>
                  </a:lnTo>
                  <a:lnTo>
                    <a:pt x="185259" y="340699"/>
                  </a:lnTo>
                  <a:lnTo>
                    <a:pt x="210606" y="312174"/>
                  </a:lnTo>
                  <a:lnTo>
                    <a:pt x="237052" y="284667"/>
                  </a:lnTo>
                  <a:lnTo>
                    <a:pt x="264556" y="258219"/>
                  </a:lnTo>
                  <a:lnTo>
                    <a:pt x="293079" y="232872"/>
                  </a:lnTo>
                  <a:lnTo>
                    <a:pt x="322575" y="208663"/>
                  </a:lnTo>
                  <a:lnTo>
                    <a:pt x="352999" y="185631"/>
                  </a:lnTo>
                  <a:lnTo>
                    <a:pt x="384303" y="163812"/>
                  </a:lnTo>
                  <a:lnTo>
                    <a:pt x="416440" y="143238"/>
                  </a:lnTo>
                  <a:lnTo>
                    <a:pt x="449358" y="123940"/>
                  </a:lnTo>
                  <a:lnTo>
                    <a:pt x="483009" y="105951"/>
                  </a:lnTo>
                  <a:lnTo>
                    <a:pt x="517341" y="89294"/>
                  </a:lnTo>
                  <a:lnTo>
                    <a:pt x="552299" y="74000"/>
                  </a:lnTo>
                  <a:lnTo>
                    <a:pt x="587832" y="60090"/>
                  </a:lnTo>
                  <a:lnTo>
                    <a:pt x="623883" y="47586"/>
                  </a:lnTo>
                  <a:lnTo>
                    <a:pt x="660397" y="36507"/>
                  </a:lnTo>
                  <a:lnTo>
                    <a:pt x="697319" y="26870"/>
                  </a:lnTo>
                  <a:lnTo>
                    <a:pt x="734590" y="18689"/>
                  </a:lnTo>
                  <a:lnTo>
                    <a:pt x="772153" y="11978"/>
                  </a:lnTo>
                  <a:lnTo>
                    <a:pt x="809951" y="6746"/>
                  </a:lnTo>
                  <a:lnTo>
                    <a:pt x="847925" y="3001"/>
                  </a:lnTo>
                  <a:lnTo>
                    <a:pt x="886017" y="752"/>
                  </a:lnTo>
                  <a:lnTo>
                    <a:pt x="924168" y="0"/>
                  </a:lnTo>
                  <a:lnTo>
                    <a:pt x="924217" y="485915"/>
                  </a:lnTo>
                  <a:lnTo>
                    <a:pt x="905126" y="486290"/>
                  </a:lnTo>
                  <a:lnTo>
                    <a:pt x="886095" y="487414"/>
                  </a:lnTo>
                  <a:lnTo>
                    <a:pt x="848209" y="491904"/>
                  </a:lnTo>
                  <a:lnTo>
                    <a:pt x="810792" y="499348"/>
                  </a:lnTo>
                  <a:lnTo>
                    <a:pt x="774074" y="509709"/>
                  </a:lnTo>
                  <a:lnTo>
                    <a:pt x="738282" y="522913"/>
                  </a:lnTo>
                  <a:lnTo>
                    <a:pt x="703637" y="538890"/>
                  </a:lnTo>
                  <a:lnTo>
                    <a:pt x="670351" y="557532"/>
                  </a:lnTo>
                  <a:lnTo>
                    <a:pt x="638631" y="578730"/>
                  </a:lnTo>
                  <a:lnTo>
                    <a:pt x="608671" y="602349"/>
                  </a:lnTo>
                  <a:lnTo>
                    <a:pt x="580660" y="628248"/>
                  </a:lnTo>
                  <a:lnTo>
                    <a:pt x="554761" y="656264"/>
                  </a:lnTo>
                  <a:lnTo>
                    <a:pt x="531144" y="686227"/>
                  </a:lnTo>
                  <a:lnTo>
                    <a:pt x="509948" y="717947"/>
                  </a:lnTo>
                  <a:lnTo>
                    <a:pt x="491309" y="751234"/>
                  </a:lnTo>
                  <a:lnTo>
                    <a:pt x="475335" y="785880"/>
                  </a:lnTo>
                  <a:lnTo>
                    <a:pt x="468387" y="803633"/>
                  </a:lnTo>
                  <a:lnTo>
                    <a:pt x="462132" y="821674"/>
                  </a:lnTo>
                  <a:close/>
                </a:path>
              </a:pathLst>
            </a:custGeom>
            <a:solidFill>
              <a:srgbClr val="ECF4D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15731863" y="3119491"/>
            <a:ext cx="205740" cy="21336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27305" marR="5080" indent="-15240">
              <a:lnSpc>
                <a:spcPct val="104400"/>
              </a:lnSpc>
              <a:spcBef>
                <a:spcPts val="70"/>
              </a:spcBef>
            </a:pPr>
            <a:r>
              <a:rPr dirty="0" sz="600">
                <a:latin typeface="PMingLiU"/>
                <a:cs typeface="PMingLiU"/>
              </a:rPr>
              <a:t>项目</a:t>
            </a:r>
            <a:r>
              <a:rPr dirty="0" sz="600" spc="-140">
                <a:latin typeface="Tahoma"/>
                <a:cs typeface="Tahoma"/>
              </a:rPr>
              <a:t>1</a:t>
            </a:r>
            <a:r>
              <a:rPr dirty="0" sz="600" spc="50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20%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16128618" y="4369711"/>
            <a:ext cx="220345" cy="21336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6195" marR="5080" indent="-24130">
              <a:lnSpc>
                <a:spcPct val="104500"/>
              </a:lnSpc>
              <a:spcBef>
                <a:spcPts val="70"/>
              </a:spcBef>
            </a:pPr>
            <a:r>
              <a:rPr dirty="0" sz="600">
                <a:latin typeface="PMingLiU"/>
                <a:cs typeface="PMingLiU"/>
              </a:rPr>
              <a:t>项目</a:t>
            </a:r>
            <a:r>
              <a:rPr dirty="0" sz="600" spc="-50">
                <a:latin typeface="Tahoma"/>
                <a:cs typeface="Tahoma"/>
              </a:rPr>
              <a:t>2</a:t>
            </a:r>
            <a:r>
              <a:rPr dirty="0" sz="600" spc="50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20%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15067816" y="5107095"/>
            <a:ext cx="219075" cy="1181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600">
                <a:latin typeface="PMingLiU"/>
                <a:cs typeface="PMingLiU"/>
              </a:rPr>
              <a:t>项目</a:t>
            </a:r>
            <a:r>
              <a:rPr dirty="0" sz="600" spc="-50">
                <a:latin typeface="Tahoma"/>
                <a:cs typeface="Tahoma"/>
              </a:rPr>
              <a:t>3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13318520" y="5202591"/>
            <a:ext cx="3551554" cy="5048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0650">
              <a:lnSpc>
                <a:spcPts val="505"/>
              </a:lnSpc>
              <a:spcBef>
                <a:spcPts val="105"/>
              </a:spcBef>
            </a:pPr>
            <a:r>
              <a:rPr dirty="0" sz="600" spc="-25">
                <a:latin typeface="Tahoma"/>
                <a:cs typeface="Tahoma"/>
              </a:rPr>
              <a:t>20%</a:t>
            </a:r>
            <a:endParaRPr sz="600">
              <a:latin typeface="Tahoma"/>
              <a:cs typeface="Tahoma"/>
            </a:endParaRPr>
          </a:p>
          <a:p>
            <a:pPr marL="12700">
              <a:lnSpc>
                <a:spcPts val="3265"/>
              </a:lnSpc>
            </a:pPr>
            <a:r>
              <a:rPr dirty="0" sz="2900" spc="114">
                <a:latin typeface="Tahoma"/>
                <a:cs typeface="Tahoma"/>
              </a:rPr>
              <a:t>-</a:t>
            </a:r>
            <a:r>
              <a:rPr dirty="0" sz="2900" spc="-105">
                <a:latin typeface="Tahoma"/>
                <a:cs typeface="Tahoma"/>
              </a:rPr>
              <a:t>.</a:t>
            </a:r>
            <a:r>
              <a:rPr dirty="0" sz="2900" spc="-245">
                <a:latin typeface="Tahoma"/>
                <a:cs typeface="Tahoma"/>
              </a:rPr>
              <a:t> </a:t>
            </a:r>
            <a:r>
              <a:rPr dirty="0" sz="2900" spc="50">
                <a:latin typeface="Tahoma"/>
                <a:cs typeface="Tahoma"/>
              </a:rPr>
              <a:t>Neglect</a:t>
            </a:r>
            <a:r>
              <a:rPr dirty="0" sz="2900" spc="-240">
                <a:latin typeface="Tahoma"/>
                <a:cs typeface="Tahoma"/>
              </a:rPr>
              <a:t> </a:t>
            </a:r>
            <a:r>
              <a:rPr dirty="0" sz="2900">
                <a:latin typeface="Tahoma"/>
                <a:cs typeface="Tahoma"/>
              </a:rPr>
              <a:t>other</a:t>
            </a:r>
            <a:r>
              <a:rPr dirty="0" sz="2900" spc="-240">
                <a:latin typeface="Tahoma"/>
                <a:cs typeface="Tahoma"/>
              </a:rPr>
              <a:t> </a:t>
            </a:r>
            <a:r>
              <a:rPr dirty="0" sz="2900" spc="100">
                <a:latin typeface="Tahoma"/>
                <a:cs typeface="Tahoma"/>
              </a:rPr>
              <a:t>costs</a:t>
            </a:r>
            <a:endParaRPr sz="2900">
              <a:latin typeface="Tahoma"/>
              <a:cs typeface="Tahoma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14002441" y="4369711"/>
            <a:ext cx="221615" cy="21336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6830" marR="5080" indent="-24765">
              <a:lnSpc>
                <a:spcPct val="104500"/>
              </a:lnSpc>
              <a:spcBef>
                <a:spcPts val="70"/>
              </a:spcBef>
            </a:pPr>
            <a:r>
              <a:rPr dirty="0" sz="600">
                <a:latin typeface="PMingLiU"/>
                <a:cs typeface="PMingLiU"/>
              </a:rPr>
              <a:t>项目</a:t>
            </a:r>
            <a:r>
              <a:rPr dirty="0" sz="600" spc="-50">
                <a:latin typeface="Tahoma"/>
                <a:cs typeface="Tahoma"/>
              </a:rPr>
              <a:t>4</a:t>
            </a:r>
            <a:r>
              <a:rPr dirty="0" sz="600" spc="50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20%</a:t>
            </a:r>
            <a:endParaRPr sz="600">
              <a:latin typeface="Tahoma"/>
              <a:cs typeface="Tahoma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14408007" y="3116192"/>
            <a:ext cx="218440" cy="21336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34290" marR="5080" indent="-22225">
              <a:lnSpc>
                <a:spcPct val="104400"/>
              </a:lnSpc>
              <a:spcBef>
                <a:spcPts val="70"/>
              </a:spcBef>
            </a:pPr>
            <a:r>
              <a:rPr dirty="0" sz="600">
                <a:latin typeface="PMingLiU"/>
                <a:cs typeface="PMingLiU"/>
              </a:rPr>
              <a:t>项目</a:t>
            </a:r>
            <a:r>
              <a:rPr dirty="0" sz="600" spc="-50">
                <a:latin typeface="Tahoma"/>
                <a:cs typeface="Tahoma"/>
              </a:rPr>
              <a:t>5</a:t>
            </a:r>
            <a:r>
              <a:rPr dirty="0" sz="600" spc="500">
                <a:latin typeface="Tahoma"/>
                <a:cs typeface="Tahoma"/>
              </a:rPr>
              <a:t> </a:t>
            </a:r>
            <a:r>
              <a:rPr dirty="0" sz="600" spc="-25">
                <a:latin typeface="Tahoma"/>
                <a:cs typeface="Tahoma"/>
              </a:rPr>
              <a:t>20%</a:t>
            </a:r>
            <a:endParaRPr sz="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692267" y="0"/>
            <a:ext cx="10596245" cy="10287000"/>
          </a:xfrm>
          <a:custGeom>
            <a:avLst/>
            <a:gdLst/>
            <a:ahLst/>
            <a:cxnLst/>
            <a:rect l="l" t="t" r="r" b="b"/>
            <a:pathLst>
              <a:path w="10596244" h="10287000">
                <a:moveTo>
                  <a:pt x="10595731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0595731" y="0"/>
                </a:lnTo>
                <a:lnTo>
                  <a:pt x="10595731" y="10286999"/>
                </a:lnTo>
                <a:close/>
              </a:path>
            </a:pathLst>
          </a:custGeom>
          <a:solidFill>
            <a:srgbClr val="F6854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4985" y="2580668"/>
            <a:ext cx="180974" cy="18097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4150476"/>
            <a:ext cx="180974" cy="180959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1028700" y="3724388"/>
            <a:ext cx="5593715" cy="0"/>
          </a:xfrm>
          <a:custGeom>
            <a:avLst/>
            <a:gdLst/>
            <a:ahLst/>
            <a:cxnLst/>
            <a:rect l="l" t="t" r="r" b="b"/>
            <a:pathLst>
              <a:path w="5593715" h="0">
                <a:moveTo>
                  <a:pt x="0" y="0"/>
                </a:moveTo>
                <a:lnTo>
                  <a:pt x="5593318" y="0"/>
                </a:lnTo>
              </a:path>
            </a:pathLst>
          </a:custGeom>
          <a:ln w="476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076215" y="8873619"/>
            <a:ext cx="5593715" cy="0"/>
          </a:xfrm>
          <a:custGeom>
            <a:avLst/>
            <a:gdLst/>
            <a:ahLst/>
            <a:cxnLst/>
            <a:rect l="l" t="t" r="r" b="b"/>
            <a:pathLst>
              <a:path w="5593715" h="0">
                <a:moveTo>
                  <a:pt x="0" y="0"/>
                </a:moveTo>
                <a:lnTo>
                  <a:pt x="5593318" y="0"/>
                </a:lnTo>
              </a:path>
            </a:pathLst>
          </a:custGeom>
          <a:ln w="476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-35277"/>
            <a:ext cx="3442335" cy="2299335"/>
          </a:xfrm>
          <a:prstGeom prst="rect"/>
        </p:spPr>
        <p:txBody>
          <a:bodyPr wrap="square" lIns="0" tIns="161925" rIns="0" bIns="0" rtlCol="0" vert="horz">
            <a:spAutoFit/>
          </a:bodyPr>
          <a:lstStyle/>
          <a:p>
            <a:pPr marL="12700" marR="5080">
              <a:lnSpc>
                <a:spcPts val="5570"/>
              </a:lnSpc>
              <a:spcBef>
                <a:spcPts val="1275"/>
              </a:spcBef>
            </a:pPr>
            <a:r>
              <a:rPr dirty="0" sz="5600" spc="-220"/>
              <a:t>Level-</a:t>
            </a:r>
            <a:r>
              <a:rPr dirty="0" sz="5600" spc="-480"/>
              <a:t>2 </a:t>
            </a:r>
            <a:r>
              <a:rPr dirty="0" sz="5600" spc="-420"/>
              <a:t>Dashboard </a:t>
            </a:r>
            <a:r>
              <a:rPr dirty="0" sz="5600" spc="-395"/>
              <a:t>Design</a:t>
            </a:r>
            <a:endParaRPr sz="5600"/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5842" y="4665664"/>
            <a:ext cx="95250" cy="9525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5842" y="5056189"/>
            <a:ext cx="95250" cy="9525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5842" y="5837239"/>
            <a:ext cx="95250" cy="9525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5842" y="7789864"/>
            <a:ext cx="95250" cy="95250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8321812" y="936493"/>
            <a:ext cx="321564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204" b="1">
                <a:latin typeface="Tahoma"/>
                <a:cs typeface="Tahoma"/>
              </a:rPr>
              <a:t>Metrics</a:t>
            </a:r>
            <a:r>
              <a:rPr dirty="0" sz="3200" spc="-300" b="1">
                <a:latin typeface="Tahoma"/>
                <a:cs typeface="Tahoma"/>
              </a:rPr>
              <a:t> </a:t>
            </a:r>
            <a:r>
              <a:rPr dirty="0" sz="3200" b="1">
                <a:latin typeface="Tahoma"/>
                <a:cs typeface="Tahoma"/>
              </a:rPr>
              <a:t>of</a:t>
            </a:r>
            <a:r>
              <a:rPr dirty="0" sz="3200" spc="180" b="1">
                <a:latin typeface="Tahoma"/>
                <a:cs typeface="Tahoma"/>
              </a:rPr>
              <a:t> </a:t>
            </a:r>
            <a:r>
              <a:rPr dirty="0" sz="3200" spc="-150" b="1">
                <a:latin typeface="Tahoma"/>
                <a:cs typeface="Tahoma"/>
              </a:rPr>
              <a:t>Choice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5074036" y="1028699"/>
            <a:ext cx="2021839" cy="343535"/>
          </a:xfrm>
          <a:custGeom>
            <a:avLst/>
            <a:gdLst/>
            <a:ahLst/>
            <a:cxnLst/>
            <a:rect l="l" t="t" r="r" b="b"/>
            <a:pathLst>
              <a:path w="2021840" h="343534">
                <a:moveTo>
                  <a:pt x="169434" y="342927"/>
                </a:moveTo>
                <a:lnTo>
                  <a:pt x="124444" y="336792"/>
                </a:lnTo>
                <a:lnTo>
                  <a:pt x="83984" y="319483"/>
                </a:lnTo>
                <a:lnTo>
                  <a:pt x="49682" y="292649"/>
                </a:lnTo>
                <a:lnTo>
                  <a:pt x="23166" y="257937"/>
                </a:lnTo>
                <a:lnTo>
                  <a:pt x="6062" y="216994"/>
                </a:lnTo>
                <a:lnTo>
                  <a:pt x="0" y="171466"/>
                </a:lnTo>
                <a:lnTo>
                  <a:pt x="6062" y="125936"/>
                </a:lnTo>
                <a:lnTo>
                  <a:pt x="23166" y="84991"/>
                </a:lnTo>
                <a:lnTo>
                  <a:pt x="49682" y="50278"/>
                </a:lnTo>
                <a:lnTo>
                  <a:pt x="83984" y="23444"/>
                </a:lnTo>
                <a:lnTo>
                  <a:pt x="124444" y="6135"/>
                </a:lnTo>
                <a:lnTo>
                  <a:pt x="169434" y="0"/>
                </a:lnTo>
                <a:lnTo>
                  <a:pt x="214424" y="6135"/>
                </a:lnTo>
                <a:lnTo>
                  <a:pt x="254883" y="23444"/>
                </a:lnTo>
                <a:lnTo>
                  <a:pt x="289184" y="50278"/>
                </a:lnTo>
                <a:lnTo>
                  <a:pt x="299306" y="63530"/>
                </a:lnTo>
                <a:lnTo>
                  <a:pt x="169434" y="63530"/>
                </a:lnTo>
                <a:lnTo>
                  <a:pt x="127958" y="72025"/>
                </a:lnTo>
                <a:lnTo>
                  <a:pt x="94051" y="95178"/>
                </a:lnTo>
                <a:lnTo>
                  <a:pt x="71172" y="129491"/>
                </a:lnTo>
                <a:lnTo>
                  <a:pt x="62777" y="171466"/>
                </a:lnTo>
                <a:lnTo>
                  <a:pt x="71172" y="213439"/>
                </a:lnTo>
                <a:lnTo>
                  <a:pt x="94051" y="247750"/>
                </a:lnTo>
                <a:lnTo>
                  <a:pt x="127957" y="270902"/>
                </a:lnTo>
                <a:lnTo>
                  <a:pt x="169434" y="279397"/>
                </a:lnTo>
                <a:lnTo>
                  <a:pt x="299307" y="279397"/>
                </a:lnTo>
                <a:lnTo>
                  <a:pt x="289183" y="292649"/>
                </a:lnTo>
                <a:lnTo>
                  <a:pt x="254883" y="319483"/>
                </a:lnTo>
                <a:lnTo>
                  <a:pt x="214424" y="336792"/>
                </a:lnTo>
                <a:lnTo>
                  <a:pt x="169434" y="342927"/>
                </a:lnTo>
                <a:close/>
              </a:path>
              <a:path w="2021840" h="343534">
                <a:moveTo>
                  <a:pt x="299307" y="279397"/>
                </a:moveTo>
                <a:lnTo>
                  <a:pt x="169434" y="279397"/>
                </a:lnTo>
                <a:lnTo>
                  <a:pt x="210908" y="270902"/>
                </a:lnTo>
                <a:lnTo>
                  <a:pt x="244814" y="247750"/>
                </a:lnTo>
                <a:lnTo>
                  <a:pt x="267692" y="213439"/>
                </a:lnTo>
                <a:lnTo>
                  <a:pt x="276087" y="171466"/>
                </a:lnTo>
                <a:lnTo>
                  <a:pt x="267692" y="129491"/>
                </a:lnTo>
                <a:lnTo>
                  <a:pt x="244813" y="95178"/>
                </a:lnTo>
                <a:lnTo>
                  <a:pt x="210908" y="72025"/>
                </a:lnTo>
                <a:lnTo>
                  <a:pt x="169434" y="63530"/>
                </a:lnTo>
                <a:lnTo>
                  <a:pt x="299306" y="63530"/>
                </a:lnTo>
                <a:lnTo>
                  <a:pt x="315699" y="84991"/>
                </a:lnTo>
                <a:lnTo>
                  <a:pt x="332801" y="125936"/>
                </a:lnTo>
                <a:lnTo>
                  <a:pt x="338864" y="171466"/>
                </a:lnTo>
                <a:lnTo>
                  <a:pt x="332801" y="216994"/>
                </a:lnTo>
                <a:lnTo>
                  <a:pt x="315699" y="257937"/>
                </a:lnTo>
                <a:lnTo>
                  <a:pt x="299307" y="279397"/>
                </a:lnTo>
                <a:close/>
              </a:path>
              <a:path w="2021840" h="343534">
                <a:moveTo>
                  <a:pt x="730422" y="342927"/>
                </a:moveTo>
                <a:lnTo>
                  <a:pt x="685432" y="336792"/>
                </a:lnTo>
                <a:lnTo>
                  <a:pt x="644972" y="319483"/>
                </a:lnTo>
                <a:lnTo>
                  <a:pt x="610670" y="292649"/>
                </a:lnTo>
                <a:lnTo>
                  <a:pt x="584154" y="257937"/>
                </a:lnTo>
                <a:lnTo>
                  <a:pt x="567051" y="216994"/>
                </a:lnTo>
                <a:lnTo>
                  <a:pt x="560989" y="171466"/>
                </a:lnTo>
                <a:lnTo>
                  <a:pt x="567051" y="125936"/>
                </a:lnTo>
                <a:lnTo>
                  <a:pt x="584154" y="84991"/>
                </a:lnTo>
                <a:lnTo>
                  <a:pt x="610670" y="50278"/>
                </a:lnTo>
                <a:lnTo>
                  <a:pt x="644972" y="23444"/>
                </a:lnTo>
                <a:lnTo>
                  <a:pt x="685432" y="6135"/>
                </a:lnTo>
                <a:lnTo>
                  <a:pt x="730422" y="0"/>
                </a:lnTo>
                <a:lnTo>
                  <a:pt x="775411" y="6135"/>
                </a:lnTo>
                <a:lnTo>
                  <a:pt x="815870" y="23444"/>
                </a:lnTo>
                <a:lnTo>
                  <a:pt x="850172" y="50278"/>
                </a:lnTo>
                <a:lnTo>
                  <a:pt x="860295" y="63530"/>
                </a:lnTo>
                <a:lnTo>
                  <a:pt x="730422" y="63530"/>
                </a:lnTo>
                <a:lnTo>
                  <a:pt x="688947" y="72025"/>
                </a:lnTo>
                <a:lnTo>
                  <a:pt x="655041" y="95178"/>
                </a:lnTo>
                <a:lnTo>
                  <a:pt x="632162" y="129491"/>
                </a:lnTo>
                <a:lnTo>
                  <a:pt x="623768" y="171466"/>
                </a:lnTo>
                <a:lnTo>
                  <a:pt x="632162" y="213439"/>
                </a:lnTo>
                <a:lnTo>
                  <a:pt x="655041" y="247750"/>
                </a:lnTo>
                <a:lnTo>
                  <a:pt x="688946" y="270902"/>
                </a:lnTo>
                <a:lnTo>
                  <a:pt x="730422" y="279397"/>
                </a:lnTo>
                <a:lnTo>
                  <a:pt x="860296" y="279397"/>
                </a:lnTo>
                <a:lnTo>
                  <a:pt x="850172" y="292649"/>
                </a:lnTo>
                <a:lnTo>
                  <a:pt x="815870" y="319483"/>
                </a:lnTo>
                <a:lnTo>
                  <a:pt x="775411" y="336792"/>
                </a:lnTo>
                <a:lnTo>
                  <a:pt x="730422" y="342927"/>
                </a:lnTo>
                <a:close/>
              </a:path>
              <a:path w="2021840" h="343534">
                <a:moveTo>
                  <a:pt x="860296" y="279397"/>
                </a:moveTo>
                <a:lnTo>
                  <a:pt x="730422" y="279397"/>
                </a:lnTo>
                <a:lnTo>
                  <a:pt x="771899" y="270902"/>
                </a:lnTo>
                <a:lnTo>
                  <a:pt x="805804" y="247750"/>
                </a:lnTo>
                <a:lnTo>
                  <a:pt x="828682" y="213439"/>
                </a:lnTo>
                <a:lnTo>
                  <a:pt x="837077" y="171466"/>
                </a:lnTo>
                <a:lnTo>
                  <a:pt x="828682" y="129491"/>
                </a:lnTo>
                <a:lnTo>
                  <a:pt x="805804" y="95178"/>
                </a:lnTo>
                <a:lnTo>
                  <a:pt x="771898" y="72025"/>
                </a:lnTo>
                <a:lnTo>
                  <a:pt x="730422" y="63530"/>
                </a:lnTo>
                <a:lnTo>
                  <a:pt x="860295" y="63530"/>
                </a:lnTo>
                <a:lnTo>
                  <a:pt x="876689" y="84991"/>
                </a:lnTo>
                <a:lnTo>
                  <a:pt x="893793" y="125936"/>
                </a:lnTo>
                <a:lnTo>
                  <a:pt x="899856" y="171466"/>
                </a:lnTo>
                <a:lnTo>
                  <a:pt x="893793" y="216994"/>
                </a:lnTo>
                <a:lnTo>
                  <a:pt x="876689" y="257937"/>
                </a:lnTo>
                <a:lnTo>
                  <a:pt x="860296" y="279397"/>
                </a:lnTo>
                <a:close/>
              </a:path>
              <a:path w="2021840" h="343534">
                <a:moveTo>
                  <a:pt x="1291411" y="342927"/>
                </a:moveTo>
                <a:lnTo>
                  <a:pt x="1246421" y="336792"/>
                </a:lnTo>
                <a:lnTo>
                  <a:pt x="1205962" y="319483"/>
                </a:lnTo>
                <a:lnTo>
                  <a:pt x="1171662" y="292649"/>
                </a:lnTo>
                <a:lnTo>
                  <a:pt x="1145147" y="257937"/>
                </a:lnTo>
                <a:lnTo>
                  <a:pt x="1128045" y="216994"/>
                </a:lnTo>
                <a:lnTo>
                  <a:pt x="1121983" y="171466"/>
                </a:lnTo>
                <a:lnTo>
                  <a:pt x="1128045" y="125936"/>
                </a:lnTo>
                <a:lnTo>
                  <a:pt x="1145147" y="84991"/>
                </a:lnTo>
                <a:lnTo>
                  <a:pt x="1171662" y="50278"/>
                </a:lnTo>
                <a:lnTo>
                  <a:pt x="1205962" y="23444"/>
                </a:lnTo>
                <a:lnTo>
                  <a:pt x="1246421" y="6135"/>
                </a:lnTo>
                <a:lnTo>
                  <a:pt x="1291411" y="0"/>
                </a:lnTo>
                <a:lnTo>
                  <a:pt x="1336402" y="6135"/>
                </a:lnTo>
                <a:lnTo>
                  <a:pt x="1376861" y="23444"/>
                </a:lnTo>
                <a:lnTo>
                  <a:pt x="1411161" y="50278"/>
                </a:lnTo>
                <a:lnTo>
                  <a:pt x="1421283" y="63530"/>
                </a:lnTo>
                <a:lnTo>
                  <a:pt x="1291411" y="63530"/>
                </a:lnTo>
                <a:lnTo>
                  <a:pt x="1249938" y="72025"/>
                </a:lnTo>
                <a:lnTo>
                  <a:pt x="1216032" y="95178"/>
                </a:lnTo>
                <a:lnTo>
                  <a:pt x="1193152" y="129491"/>
                </a:lnTo>
                <a:lnTo>
                  <a:pt x="1184757" y="171466"/>
                </a:lnTo>
                <a:lnTo>
                  <a:pt x="1193152" y="213439"/>
                </a:lnTo>
                <a:lnTo>
                  <a:pt x="1216032" y="247750"/>
                </a:lnTo>
                <a:lnTo>
                  <a:pt x="1249938" y="270902"/>
                </a:lnTo>
                <a:lnTo>
                  <a:pt x="1291411" y="279397"/>
                </a:lnTo>
                <a:lnTo>
                  <a:pt x="1421284" y="279397"/>
                </a:lnTo>
                <a:lnTo>
                  <a:pt x="1411161" y="292649"/>
                </a:lnTo>
                <a:lnTo>
                  <a:pt x="1376861" y="319483"/>
                </a:lnTo>
                <a:lnTo>
                  <a:pt x="1336402" y="336792"/>
                </a:lnTo>
                <a:lnTo>
                  <a:pt x="1291411" y="342927"/>
                </a:lnTo>
                <a:close/>
              </a:path>
              <a:path w="2021840" h="343534">
                <a:moveTo>
                  <a:pt x="1421284" y="279397"/>
                </a:moveTo>
                <a:lnTo>
                  <a:pt x="1291411" y="279397"/>
                </a:lnTo>
                <a:lnTo>
                  <a:pt x="1332886" y="270902"/>
                </a:lnTo>
                <a:lnTo>
                  <a:pt x="1366791" y="247750"/>
                </a:lnTo>
                <a:lnTo>
                  <a:pt x="1389671" y="213439"/>
                </a:lnTo>
                <a:lnTo>
                  <a:pt x="1398066" y="171466"/>
                </a:lnTo>
                <a:lnTo>
                  <a:pt x="1389671" y="129491"/>
                </a:lnTo>
                <a:lnTo>
                  <a:pt x="1366791" y="95178"/>
                </a:lnTo>
                <a:lnTo>
                  <a:pt x="1332885" y="72025"/>
                </a:lnTo>
                <a:lnTo>
                  <a:pt x="1291411" y="63530"/>
                </a:lnTo>
                <a:lnTo>
                  <a:pt x="1421283" y="63530"/>
                </a:lnTo>
                <a:lnTo>
                  <a:pt x="1437676" y="84991"/>
                </a:lnTo>
                <a:lnTo>
                  <a:pt x="1454778" y="125936"/>
                </a:lnTo>
                <a:lnTo>
                  <a:pt x="1460840" y="171466"/>
                </a:lnTo>
                <a:lnTo>
                  <a:pt x="1454778" y="216994"/>
                </a:lnTo>
                <a:lnTo>
                  <a:pt x="1437676" y="257937"/>
                </a:lnTo>
                <a:lnTo>
                  <a:pt x="1421284" y="279397"/>
                </a:lnTo>
                <a:close/>
              </a:path>
              <a:path w="2021840" h="343534">
                <a:moveTo>
                  <a:pt x="1852406" y="342927"/>
                </a:moveTo>
                <a:lnTo>
                  <a:pt x="1807417" y="336792"/>
                </a:lnTo>
                <a:lnTo>
                  <a:pt x="1766958" y="319483"/>
                </a:lnTo>
                <a:lnTo>
                  <a:pt x="1732656" y="292649"/>
                </a:lnTo>
                <a:lnTo>
                  <a:pt x="1706139" y="257937"/>
                </a:lnTo>
                <a:lnTo>
                  <a:pt x="1689035" y="216994"/>
                </a:lnTo>
                <a:lnTo>
                  <a:pt x="1682972" y="171466"/>
                </a:lnTo>
                <a:lnTo>
                  <a:pt x="1689035" y="125936"/>
                </a:lnTo>
                <a:lnTo>
                  <a:pt x="1706139" y="84991"/>
                </a:lnTo>
                <a:lnTo>
                  <a:pt x="1732656" y="50278"/>
                </a:lnTo>
                <a:lnTo>
                  <a:pt x="1766958" y="23444"/>
                </a:lnTo>
                <a:lnTo>
                  <a:pt x="1807417" y="6135"/>
                </a:lnTo>
                <a:lnTo>
                  <a:pt x="1852406" y="0"/>
                </a:lnTo>
                <a:lnTo>
                  <a:pt x="1897392" y="6135"/>
                </a:lnTo>
                <a:lnTo>
                  <a:pt x="1937850" y="23444"/>
                </a:lnTo>
                <a:lnTo>
                  <a:pt x="1972151" y="50278"/>
                </a:lnTo>
                <a:lnTo>
                  <a:pt x="1982274" y="63530"/>
                </a:lnTo>
                <a:lnTo>
                  <a:pt x="1852406" y="63530"/>
                </a:lnTo>
                <a:lnTo>
                  <a:pt x="1810928" y="72025"/>
                </a:lnTo>
                <a:lnTo>
                  <a:pt x="1777022" y="95178"/>
                </a:lnTo>
                <a:lnTo>
                  <a:pt x="1754145" y="129491"/>
                </a:lnTo>
                <a:lnTo>
                  <a:pt x="1745751" y="171466"/>
                </a:lnTo>
                <a:lnTo>
                  <a:pt x="1754145" y="213439"/>
                </a:lnTo>
                <a:lnTo>
                  <a:pt x="1777022" y="247750"/>
                </a:lnTo>
                <a:lnTo>
                  <a:pt x="1810928" y="270902"/>
                </a:lnTo>
                <a:lnTo>
                  <a:pt x="1852406" y="279397"/>
                </a:lnTo>
                <a:lnTo>
                  <a:pt x="1982275" y="279397"/>
                </a:lnTo>
                <a:lnTo>
                  <a:pt x="1972151" y="292649"/>
                </a:lnTo>
                <a:lnTo>
                  <a:pt x="1937850" y="319483"/>
                </a:lnTo>
                <a:lnTo>
                  <a:pt x="1897392" y="336792"/>
                </a:lnTo>
                <a:lnTo>
                  <a:pt x="1852406" y="342927"/>
                </a:lnTo>
                <a:close/>
              </a:path>
              <a:path w="2021840" h="343534">
                <a:moveTo>
                  <a:pt x="1982275" y="279397"/>
                </a:moveTo>
                <a:lnTo>
                  <a:pt x="1852406" y="279397"/>
                </a:lnTo>
                <a:lnTo>
                  <a:pt x="1893881" y="270902"/>
                </a:lnTo>
                <a:lnTo>
                  <a:pt x="1927785" y="247750"/>
                </a:lnTo>
                <a:lnTo>
                  <a:pt x="1950662" y="213439"/>
                </a:lnTo>
                <a:lnTo>
                  <a:pt x="1959055" y="171466"/>
                </a:lnTo>
                <a:lnTo>
                  <a:pt x="1950662" y="129491"/>
                </a:lnTo>
                <a:lnTo>
                  <a:pt x="1927785" y="95178"/>
                </a:lnTo>
                <a:lnTo>
                  <a:pt x="1893881" y="72025"/>
                </a:lnTo>
                <a:lnTo>
                  <a:pt x="1852406" y="63530"/>
                </a:lnTo>
                <a:lnTo>
                  <a:pt x="1982274" y="63530"/>
                </a:lnTo>
                <a:lnTo>
                  <a:pt x="1998668" y="84991"/>
                </a:lnTo>
                <a:lnTo>
                  <a:pt x="2015771" y="125936"/>
                </a:lnTo>
                <a:lnTo>
                  <a:pt x="2021834" y="171466"/>
                </a:lnTo>
                <a:lnTo>
                  <a:pt x="2015771" y="216994"/>
                </a:lnTo>
                <a:lnTo>
                  <a:pt x="1998668" y="257937"/>
                </a:lnTo>
                <a:lnTo>
                  <a:pt x="1982275" y="2793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6495475" y="8931950"/>
            <a:ext cx="871855" cy="384175"/>
          </a:xfrm>
          <a:custGeom>
            <a:avLst/>
            <a:gdLst/>
            <a:ahLst/>
            <a:cxnLst/>
            <a:rect l="l" t="t" r="r" b="b"/>
            <a:pathLst>
              <a:path w="871855" h="384175">
                <a:moveTo>
                  <a:pt x="679624" y="384124"/>
                </a:moveTo>
                <a:lnTo>
                  <a:pt x="192061" y="384124"/>
                </a:lnTo>
                <a:lnTo>
                  <a:pt x="148023" y="379051"/>
                </a:lnTo>
                <a:lnTo>
                  <a:pt x="107597" y="364602"/>
                </a:lnTo>
                <a:lnTo>
                  <a:pt x="71936" y="341930"/>
                </a:lnTo>
                <a:lnTo>
                  <a:pt x="42193" y="312187"/>
                </a:lnTo>
                <a:lnTo>
                  <a:pt x="19521" y="276526"/>
                </a:lnTo>
                <a:lnTo>
                  <a:pt x="5072" y="236100"/>
                </a:lnTo>
                <a:lnTo>
                  <a:pt x="0" y="192062"/>
                </a:lnTo>
                <a:lnTo>
                  <a:pt x="5072" y="148024"/>
                </a:lnTo>
                <a:lnTo>
                  <a:pt x="19521" y="107598"/>
                </a:lnTo>
                <a:lnTo>
                  <a:pt x="42193" y="71937"/>
                </a:lnTo>
                <a:lnTo>
                  <a:pt x="71936" y="42193"/>
                </a:lnTo>
                <a:lnTo>
                  <a:pt x="107597" y="19521"/>
                </a:lnTo>
                <a:lnTo>
                  <a:pt x="148023" y="5072"/>
                </a:lnTo>
                <a:lnTo>
                  <a:pt x="192061" y="0"/>
                </a:lnTo>
                <a:lnTo>
                  <a:pt x="679624" y="0"/>
                </a:lnTo>
                <a:lnTo>
                  <a:pt x="723662" y="5072"/>
                </a:lnTo>
                <a:lnTo>
                  <a:pt x="764087" y="19521"/>
                </a:lnTo>
                <a:lnTo>
                  <a:pt x="799748" y="42193"/>
                </a:lnTo>
                <a:lnTo>
                  <a:pt x="829492" y="71937"/>
                </a:lnTo>
                <a:lnTo>
                  <a:pt x="852165" y="107598"/>
                </a:lnTo>
                <a:lnTo>
                  <a:pt x="866614" y="148024"/>
                </a:lnTo>
                <a:lnTo>
                  <a:pt x="871687" y="192062"/>
                </a:lnTo>
                <a:lnTo>
                  <a:pt x="866614" y="236100"/>
                </a:lnTo>
                <a:lnTo>
                  <a:pt x="852165" y="276526"/>
                </a:lnTo>
                <a:lnTo>
                  <a:pt x="829492" y="312187"/>
                </a:lnTo>
                <a:lnTo>
                  <a:pt x="799748" y="341930"/>
                </a:lnTo>
                <a:lnTo>
                  <a:pt x="764087" y="364602"/>
                </a:lnTo>
                <a:lnTo>
                  <a:pt x="723662" y="379051"/>
                </a:lnTo>
                <a:lnTo>
                  <a:pt x="679624" y="3841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16591588" y="8973200"/>
            <a:ext cx="6807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Page</a:t>
            </a:r>
            <a:r>
              <a:rPr dirty="0" sz="1800" spc="-1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60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610794" y="2614907"/>
            <a:ext cx="4848860" cy="3653154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363220" indent="-330200">
              <a:lnSpc>
                <a:spcPct val="100000"/>
              </a:lnSpc>
              <a:spcBef>
                <a:spcPts val="635"/>
              </a:spcBef>
              <a:buAutoNum type="arabicPeriod"/>
              <a:tabLst>
                <a:tab pos="363220" algn="l"/>
              </a:tabLst>
            </a:pPr>
            <a:r>
              <a:rPr dirty="0" sz="2950" spc="65">
                <a:latin typeface="Tahoma"/>
                <a:cs typeface="Tahoma"/>
              </a:rPr>
              <a:t>Product</a:t>
            </a:r>
            <a:r>
              <a:rPr dirty="0" sz="2950" spc="-300">
                <a:latin typeface="Tahoma"/>
                <a:cs typeface="Tahoma"/>
              </a:rPr>
              <a:t> </a:t>
            </a:r>
            <a:r>
              <a:rPr dirty="0" sz="2950" spc="-10">
                <a:latin typeface="Tahoma"/>
                <a:cs typeface="Tahoma"/>
              </a:rPr>
              <a:t>Variety</a:t>
            </a:r>
            <a:endParaRPr sz="2950">
              <a:latin typeface="Tahoma"/>
              <a:cs typeface="Tahoma"/>
            </a:endParaRPr>
          </a:p>
          <a:p>
            <a:pPr marL="363855" indent="-34544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363855" algn="l"/>
              </a:tabLst>
            </a:pPr>
            <a:r>
              <a:rPr dirty="0" sz="2950">
                <a:latin typeface="Tahoma"/>
                <a:cs typeface="Tahoma"/>
              </a:rPr>
              <a:t>Top</a:t>
            </a:r>
            <a:r>
              <a:rPr dirty="0" sz="2950" spc="-245">
                <a:latin typeface="Tahoma"/>
                <a:cs typeface="Tahoma"/>
              </a:rPr>
              <a:t> </a:t>
            </a:r>
            <a:r>
              <a:rPr dirty="0" sz="2950" spc="-265">
                <a:latin typeface="Tahoma"/>
                <a:cs typeface="Tahoma"/>
              </a:rPr>
              <a:t>10</a:t>
            </a:r>
            <a:r>
              <a:rPr dirty="0" sz="2950" spc="-240">
                <a:latin typeface="Tahoma"/>
                <a:cs typeface="Tahoma"/>
              </a:rPr>
              <a:t> </a:t>
            </a:r>
            <a:r>
              <a:rPr dirty="0" sz="2950">
                <a:latin typeface="Tahoma"/>
                <a:cs typeface="Tahoma"/>
              </a:rPr>
              <a:t>Popular</a:t>
            </a:r>
            <a:r>
              <a:rPr dirty="0" sz="2950" spc="-235">
                <a:latin typeface="Tahoma"/>
                <a:cs typeface="Tahoma"/>
              </a:rPr>
              <a:t> </a:t>
            </a:r>
            <a:r>
              <a:rPr dirty="0" sz="2950" spc="65">
                <a:latin typeface="Tahoma"/>
                <a:cs typeface="Tahoma"/>
              </a:rPr>
              <a:t>Products</a:t>
            </a:r>
            <a:endParaRPr sz="2950">
              <a:latin typeface="Tahoma"/>
              <a:cs typeface="Tahoma"/>
            </a:endParaRPr>
          </a:p>
          <a:p>
            <a:pPr marL="363220" indent="-33782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363220" algn="l"/>
              </a:tabLst>
            </a:pPr>
            <a:r>
              <a:rPr dirty="0" sz="2950">
                <a:latin typeface="Tahoma"/>
                <a:cs typeface="Tahoma"/>
              </a:rPr>
              <a:t>Popular</a:t>
            </a:r>
            <a:r>
              <a:rPr dirty="0" sz="2950" spc="-245">
                <a:latin typeface="Tahoma"/>
                <a:cs typeface="Tahoma"/>
              </a:rPr>
              <a:t> </a:t>
            </a:r>
            <a:r>
              <a:rPr dirty="0" sz="2950" spc="65">
                <a:latin typeface="Tahoma"/>
                <a:cs typeface="Tahoma"/>
              </a:rPr>
              <a:t>Product</a:t>
            </a:r>
            <a:r>
              <a:rPr dirty="0" sz="2950" spc="-240">
                <a:latin typeface="Tahoma"/>
                <a:cs typeface="Tahoma"/>
              </a:rPr>
              <a:t> </a:t>
            </a:r>
            <a:r>
              <a:rPr dirty="0" sz="2950" spc="-40">
                <a:latin typeface="Tahoma"/>
                <a:cs typeface="Tahoma"/>
              </a:rPr>
              <a:t>by</a:t>
            </a:r>
            <a:r>
              <a:rPr dirty="0" sz="2950" spc="-245">
                <a:latin typeface="Tahoma"/>
                <a:cs typeface="Tahoma"/>
              </a:rPr>
              <a:t> </a:t>
            </a:r>
            <a:r>
              <a:rPr dirty="0" sz="2950" spc="-20">
                <a:latin typeface="Tahoma"/>
                <a:cs typeface="Tahoma"/>
              </a:rPr>
              <a:t>Time</a:t>
            </a:r>
            <a:endParaRPr sz="2950">
              <a:latin typeface="Tahoma"/>
              <a:cs typeface="Tahoma"/>
            </a:endParaRPr>
          </a:p>
          <a:p>
            <a:pPr marL="363855" indent="-351155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363855" algn="l"/>
              </a:tabLst>
            </a:pPr>
            <a:r>
              <a:rPr dirty="0" sz="2950" spc="95">
                <a:latin typeface="Tahoma"/>
                <a:cs typeface="Tahoma"/>
              </a:rPr>
              <a:t>Price</a:t>
            </a:r>
            <a:r>
              <a:rPr dirty="0" sz="2950" spc="-310">
                <a:latin typeface="Tahoma"/>
                <a:cs typeface="Tahoma"/>
              </a:rPr>
              <a:t> </a:t>
            </a:r>
            <a:r>
              <a:rPr dirty="0" sz="2950" spc="60">
                <a:latin typeface="Tahoma"/>
                <a:cs typeface="Tahoma"/>
              </a:rPr>
              <a:t>Level</a:t>
            </a:r>
            <a:r>
              <a:rPr dirty="0" sz="2950" spc="-295">
                <a:latin typeface="Tahoma"/>
                <a:cs typeface="Tahoma"/>
              </a:rPr>
              <a:t> </a:t>
            </a:r>
            <a:r>
              <a:rPr dirty="0" sz="2950" spc="-40">
                <a:latin typeface="Tahoma"/>
                <a:cs typeface="Tahoma"/>
              </a:rPr>
              <a:t>by</a:t>
            </a:r>
            <a:r>
              <a:rPr dirty="0" sz="2950" spc="-295">
                <a:latin typeface="Tahoma"/>
                <a:cs typeface="Tahoma"/>
              </a:rPr>
              <a:t> </a:t>
            </a:r>
            <a:r>
              <a:rPr dirty="0" sz="2950" spc="-10">
                <a:latin typeface="Tahoma"/>
                <a:cs typeface="Tahoma"/>
              </a:rPr>
              <a:t>Category</a:t>
            </a:r>
            <a:endParaRPr sz="2950">
              <a:latin typeface="Tahoma"/>
              <a:cs typeface="Tahoma"/>
            </a:endParaRPr>
          </a:p>
          <a:p>
            <a:pPr marL="363855" indent="-337185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363855" algn="l"/>
              </a:tabLst>
            </a:pPr>
            <a:r>
              <a:rPr dirty="0" sz="2950">
                <a:latin typeface="Tahoma"/>
                <a:cs typeface="Tahoma"/>
              </a:rPr>
              <a:t>Average</a:t>
            </a:r>
            <a:r>
              <a:rPr dirty="0" sz="2950" spc="-200">
                <a:latin typeface="Tahoma"/>
                <a:cs typeface="Tahoma"/>
              </a:rPr>
              <a:t> </a:t>
            </a:r>
            <a:r>
              <a:rPr dirty="0" sz="2950" spc="-10">
                <a:latin typeface="Tahoma"/>
                <a:cs typeface="Tahoma"/>
              </a:rPr>
              <a:t>Delivery</a:t>
            </a:r>
            <a:r>
              <a:rPr dirty="0" sz="2950" spc="-200">
                <a:latin typeface="Tahoma"/>
                <a:cs typeface="Tahoma"/>
              </a:rPr>
              <a:t> </a:t>
            </a:r>
            <a:r>
              <a:rPr dirty="0" sz="2950" spc="-20">
                <a:latin typeface="Tahoma"/>
                <a:cs typeface="Tahoma"/>
              </a:rPr>
              <a:t>Time</a:t>
            </a:r>
            <a:endParaRPr sz="2950">
              <a:latin typeface="Tahoma"/>
              <a:cs typeface="Tahoma"/>
            </a:endParaRPr>
          </a:p>
          <a:p>
            <a:pPr marL="363855" indent="-33782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363855" algn="l"/>
              </a:tabLst>
            </a:pPr>
            <a:r>
              <a:rPr dirty="0" sz="2950" spc="-20">
                <a:latin typeface="Tahoma"/>
                <a:cs typeface="Tahoma"/>
              </a:rPr>
              <a:t>RFM</a:t>
            </a:r>
            <a:r>
              <a:rPr dirty="0" sz="2950" spc="-210">
                <a:latin typeface="Tahoma"/>
                <a:cs typeface="Tahoma"/>
              </a:rPr>
              <a:t> </a:t>
            </a:r>
            <a:r>
              <a:rPr dirty="0" sz="2950">
                <a:latin typeface="Tahoma"/>
                <a:cs typeface="Tahoma"/>
              </a:rPr>
              <a:t>Customer</a:t>
            </a:r>
            <a:r>
              <a:rPr dirty="0" sz="2950" spc="-190">
                <a:latin typeface="Tahoma"/>
                <a:cs typeface="Tahoma"/>
              </a:rPr>
              <a:t> </a:t>
            </a:r>
            <a:r>
              <a:rPr dirty="0" sz="2950" spc="-40">
                <a:latin typeface="Tahoma"/>
                <a:cs typeface="Tahoma"/>
              </a:rPr>
              <a:t>by</a:t>
            </a:r>
            <a:r>
              <a:rPr dirty="0" sz="2950" spc="-195">
                <a:latin typeface="Tahoma"/>
                <a:cs typeface="Tahoma"/>
              </a:rPr>
              <a:t> </a:t>
            </a:r>
            <a:r>
              <a:rPr dirty="0" sz="2950" spc="-10">
                <a:latin typeface="Tahoma"/>
                <a:cs typeface="Tahoma"/>
              </a:rPr>
              <a:t>Category</a:t>
            </a:r>
            <a:endParaRPr sz="2950">
              <a:latin typeface="Tahoma"/>
              <a:cs typeface="Tahoma"/>
            </a:endParaRPr>
          </a:p>
          <a:p>
            <a:pPr marL="363855" indent="-33020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363855" algn="l"/>
              </a:tabLst>
            </a:pPr>
            <a:r>
              <a:rPr dirty="0" sz="2950" spc="-20">
                <a:latin typeface="Tahoma"/>
                <a:cs typeface="Tahoma"/>
              </a:rPr>
              <a:t>RFM</a:t>
            </a:r>
            <a:r>
              <a:rPr dirty="0" sz="2950" spc="-210">
                <a:latin typeface="Tahoma"/>
                <a:cs typeface="Tahoma"/>
              </a:rPr>
              <a:t> </a:t>
            </a:r>
            <a:r>
              <a:rPr dirty="0" sz="2950">
                <a:latin typeface="Tahoma"/>
                <a:cs typeface="Tahoma"/>
              </a:rPr>
              <a:t>Customer</a:t>
            </a:r>
            <a:r>
              <a:rPr dirty="0" sz="2950" spc="-190">
                <a:latin typeface="Tahoma"/>
                <a:cs typeface="Tahoma"/>
              </a:rPr>
              <a:t> </a:t>
            </a:r>
            <a:r>
              <a:rPr dirty="0" sz="2950" spc="-40">
                <a:latin typeface="Tahoma"/>
                <a:cs typeface="Tahoma"/>
              </a:rPr>
              <a:t>by</a:t>
            </a:r>
            <a:r>
              <a:rPr dirty="0" sz="2950" spc="-195">
                <a:latin typeface="Tahoma"/>
                <a:cs typeface="Tahoma"/>
              </a:rPr>
              <a:t> </a:t>
            </a:r>
            <a:r>
              <a:rPr dirty="0" sz="2950" spc="-10">
                <a:latin typeface="Tahoma"/>
                <a:cs typeface="Tahoma"/>
              </a:rPr>
              <a:t>Channel</a:t>
            </a:r>
            <a:endParaRPr sz="2950">
              <a:latin typeface="Tahoma"/>
              <a:cs typeface="Tahoma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716" y="9141028"/>
            <a:ext cx="180974" cy="180959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1016000" y="2069066"/>
            <a:ext cx="6247130" cy="7881620"/>
          </a:xfrm>
          <a:prstGeom prst="rect">
            <a:avLst/>
          </a:prstGeom>
        </p:spPr>
        <p:txBody>
          <a:bodyPr wrap="square" lIns="0" tIns="290830" rIns="0" bIns="0" rtlCol="0" vert="horz">
            <a:spAutoFit/>
          </a:bodyPr>
          <a:lstStyle/>
          <a:p>
            <a:pPr marL="431165">
              <a:lnSpc>
                <a:spcPct val="100000"/>
              </a:lnSpc>
              <a:spcBef>
                <a:spcPts val="2290"/>
              </a:spcBef>
            </a:pPr>
            <a:r>
              <a:rPr dirty="0" sz="3200" spc="-75" b="1">
                <a:latin typeface="Tahoma"/>
                <a:cs typeface="Tahoma"/>
              </a:rPr>
              <a:t>Audience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dirty="0" sz="2200" spc="-20">
                <a:latin typeface="Tahoma"/>
                <a:cs typeface="Tahoma"/>
              </a:rPr>
              <a:t>Managers</a:t>
            </a:r>
            <a:r>
              <a:rPr dirty="0" sz="2200" spc="-125">
                <a:latin typeface="Tahoma"/>
                <a:cs typeface="Tahoma"/>
              </a:rPr>
              <a:t> </a:t>
            </a:r>
            <a:r>
              <a:rPr dirty="0" sz="2200" spc="60">
                <a:latin typeface="Tahoma"/>
                <a:cs typeface="Tahoma"/>
              </a:rPr>
              <a:t>of</a:t>
            </a:r>
            <a:r>
              <a:rPr dirty="0" sz="2200" spc="-1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different</a:t>
            </a:r>
            <a:r>
              <a:rPr dirty="0" sz="2200" spc="-1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function</a:t>
            </a:r>
            <a:r>
              <a:rPr dirty="0" sz="2200" spc="-1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&amp;</a:t>
            </a:r>
            <a:r>
              <a:rPr dirty="0" sz="2200" spc="430">
                <a:latin typeface="Tahoma"/>
                <a:cs typeface="Tahoma"/>
              </a:rPr>
              <a:t> </a:t>
            </a:r>
            <a:r>
              <a:rPr dirty="0" sz="2200" spc="-40">
                <a:latin typeface="Tahoma"/>
                <a:cs typeface="Tahoma"/>
              </a:rPr>
              <a:t>KPI</a:t>
            </a:r>
            <a:r>
              <a:rPr dirty="0" sz="2200" spc="-12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Stakeholders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720"/>
              </a:spcBef>
            </a:pPr>
            <a:endParaRPr sz="2200">
              <a:latin typeface="Tahoma"/>
              <a:cs typeface="Tahoma"/>
            </a:endParaRPr>
          </a:p>
          <a:p>
            <a:pPr marL="414655">
              <a:lnSpc>
                <a:spcPct val="100000"/>
              </a:lnSpc>
            </a:pPr>
            <a:r>
              <a:rPr dirty="0" sz="3200" spc="-215" b="1">
                <a:latin typeface="Tahoma"/>
                <a:cs typeface="Tahoma"/>
              </a:rPr>
              <a:t>Purpose</a:t>
            </a:r>
            <a:r>
              <a:rPr dirty="0" sz="3200" spc="-275" b="1">
                <a:latin typeface="Tahoma"/>
                <a:cs typeface="Tahoma"/>
              </a:rPr>
              <a:t> </a:t>
            </a:r>
            <a:r>
              <a:rPr dirty="0" sz="3200" spc="-300" b="1">
                <a:latin typeface="Tahoma"/>
                <a:cs typeface="Tahoma"/>
              </a:rPr>
              <a:t>&amp;</a:t>
            </a:r>
            <a:r>
              <a:rPr dirty="0" sz="3200" spc="-275" b="1">
                <a:latin typeface="Tahoma"/>
                <a:cs typeface="Tahoma"/>
              </a:rPr>
              <a:t> </a:t>
            </a:r>
            <a:r>
              <a:rPr dirty="0" sz="3200" spc="-300" b="1">
                <a:latin typeface="Tahoma"/>
                <a:cs typeface="Tahoma"/>
              </a:rPr>
              <a:t>Goal</a:t>
            </a:r>
            <a:endParaRPr sz="3200">
              <a:latin typeface="Tahoma"/>
              <a:cs typeface="Tahoma"/>
            </a:endParaRPr>
          </a:p>
          <a:p>
            <a:pPr marL="415925">
              <a:lnSpc>
                <a:spcPct val="100000"/>
              </a:lnSpc>
              <a:spcBef>
                <a:spcPts val="805"/>
              </a:spcBef>
            </a:pPr>
            <a:r>
              <a:rPr dirty="0" sz="2200" spc="-25">
                <a:latin typeface="Tahoma"/>
                <a:cs typeface="Tahoma"/>
              </a:rPr>
              <a:t>Dive</a:t>
            </a:r>
            <a:r>
              <a:rPr dirty="0" sz="2200" spc="-20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into</a:t>
            </a:r>
            <a:r>
              <a:rPr dirty="0" sz="2200" spc="-195">
                <a:latin typeface="Tahoma"/>
                <a:cs typeface="Tahoma"/>
              </a:rPr>
              <a:t> </a:t>
            </a:r>
            <a:r>
              <a:rPr dirty="0" sz="2200" spc="50">
                <a:latin typeface="Tahoma"/>
                <a:cs typeface="Tahoma"/>
              </a:rPr>
              <a:t>metrics</a:t>
            </a:r>
            <a:r>
              <a:rPr dirty="0" sz="2200" spc="-19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in</a:t>
            </a:r>
            <a:r>
              <a:rPr dirty="0" sz="2200" spc="-195">
                <a:latin typeface="Tahoma"/>
                <a:cs typeface="Tahoma"/>
              </a:rPr>
              <a:t> </a:t>
            </a:r>
            <a:r>
              <a:rPr dirty="0" sz="2200" spc="-155">
                <a:latin typeface="Tahoma"/>
                <a:cs typeface="Tahoma"/>
              </a:rPr>
              <a:t>L1</a:t>
            </a:r>
            <a:r>
              <a:rPr dirty="0" sz="2200" spc="-19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Dashboard</a:t>
            </a:r>
            <a:endParaRPr sz="2200">
              <a:latin typeface="Tahoma"/>
              <a:cs typeface="Tahoma"/>
            </a:endParaRPr>
          </a:p>
          <a:p>
            <a:pPr marL="415925" marR="688975">
              <a:lnSpc>
                <a:spcPct val="116500"/>
              </a:lnSpc>
            </a:pPr>
            <a:r>
              <a:rPr dirty="0" sz="2200" spc="-10">
                <a:latin typeface="Tahoma"/>
                <a:cs typeface="Tahoma"/>
              </a:rPr>
              <a:t>Help</a:t>
            </a:r>
            <a:r>
              <a:rPr dirty="0" sz="2200" spc="-1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category</a:t>
            </a:r>
            <a:r>
              <a:rPr dirty="0" sz="2200" spc="-114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maintain</a:t>
            </a:r>
            <a:r>
              <a:rPr dirty="0" sz="2200" spc="-1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leading</a:t>
            </a:r>
            <a:r>
              <a:rPr dirty="0" sz="2200" spc="-12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position</a:t>
            </a:r>
            <a:r>
              <a:rPr dirty="0" sz="2200" spc="-125">
                <a:latin typeface="Tahoma"/>
                <a:cs typeface="Tahoma"/>
              </a:rPr>
              <a:t> </a:t>
            </a:r>
            <a:r>
              <a:rPr dirty="0" sz="2200" spc="-25">
                <a:latin typeface="Tahoma"/>
                <a:cs typeface="Tahoma"/>
              </a:rPr>
              <a:t>in </a:t>
            </a:r>
            <a:r>
              <a:rPr dirty="0" sz="2200">
                <a:latin typeface="Tahoma"/>
                <a:cs typeface="Tahoma"/>
              </a:rPr>
              <a:t>sales</a:t>
            </a:r>
            <a:r>
              <a:rPr dirty="0" sz="2200" spc="-55">
                <a:latin typeface="Tahoma"/>
                <a:cs typeface="Tahoma"/>
              </a:rPr>
              <a:t> </a:t>
            </a:r>
            <a:r>
              <a:rPr dirty="0" sz="2200" spc="-30">
                <a:latin typeface="Tahoma"/>
                <a:cs typeface="Tahoma"/>
              </a:rPr>
              <a:t>and</a:t>
            </a:r>
            <a:r>
              <a:rPr dirty="0" sz="2200" spc="-6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potentially</a:t>
            </a:r>
            <a:r>
              <a:rPr dirty="0" sz="2200" spc="-5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increase</a:t>
            </a:r>
            <a:r>
              <a:rPr dirty="0" sz="2200" spc="-60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profitability </a:t>
            </a:r>
            <a:r>
              <a:rPr dirty="0" sz="2200" spc="-20">
                <a:latin typeface="Tahoma"/>
                <a:cs typeface="Tahoma"/>
              </a:rPr>
              <a:t>Develop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actionable</a:t>
            </a:r>
            <a:r>
              <a:rPr dirty="0" sz="2200" spc="-8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strategy</a:t>
            </a:r>
            <a:r>
              <a:rPr dirty="0" sz="2200" spc="-7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to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improve </a:t>
            </a:r>
            <a:r>
              <a:rPr dirty="0" sz="2200">
                <a:latin typeface="Tahoma"/>
                <a:cs typeface="Tahoma"/>
              </a:rPr>
              <a:t>overall</a:t>
            </a:r>
            <a:r>
              <a:rPr dirty="0" sz="2200" spc="-114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performance</a:t>
            </a:r>
            <a:r>
              <a:rPr dirty="0" sz="2200" spc="-114">
                <a:latin typeface="Tahoma"/>
                <a:cs typeface="Tahoma"/>
              </a:rPr>
              <a:t> </a:t>
            </a:r>
            <a:r>
              <a:rPr dirty="0" sz="2200" spc="50">
                <a:latin typeface="Tahoma"/>
                <a:cs typeface="Tahoma"/>
              </a:rPr>
              <a:t>for</a:t>
            </a:r>
            <a:r>
              <a:rPr dirty="0" sz="2200" spc="-110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different </a:t>
            </a:r>
            <a:r>
              <a:rPr dirty="0" sz="2200">
                <a:latin typeface="Tahoma"/>
                <a:cs typeface="Tahoma"/>
              </a:rPr>
              <a:t>functional</a:t>
            </a:r>
            <a:r>
              <a:rPr dirty="0" sz="2200" spc="-13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teams,</a:t>
            </a:r>
            <a:r>
              <a:rPr dirty="0" sz="2200" spc="-13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ex:</a:t>
            </a:r>
            <a:r>
              <a:rPr dirty="0" sz="2200" spc="-130">
                <a:latin typeface="Tahoma"/>
                <a:cs typeface="Tahoma"/>
              </a:rPr>
              <a:t> </a:t>
            </a:r>
            <a:r>
              <a:rPr dirty="0" sz="2200" spc="50">
                <a:latin typeface="Tahoma"/>
                <a:cs typeface="Tahoma"/>
              </a:rPr>
              <a:t>logistic</a:t>
            </a:r>
            <a:r>
              <a:rPr dirty="0" sz="2200" spc="-140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team, </a:t>
            </a:r>
            <a:r>
              <a:rPr dirty="0" sz="2200">
                <a:latin typeface="Tahoma"/>
                <a:cs typeface="Tahoma"/>
              </a:rPr>
              <a:t>product</a:t>
            </a:r>
            <a:r>
              <a:rPr dirty="0" sz="2200" spc="-13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development</a:t>
            </a:r>
            <a:r>
              <a:rPr dirty="0" sz="2200" spc="-12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team,</a:t>
            </a:r>
            <a:r>
              <a:rPr dirty="0" sz="2200" spc="-12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marketing </a:t>
            </a:r>
            <a:r>
              <a:rPr dirty="0" sz="2200" spc="-20">
                <a:latin typeface="Tahoma"/>
                <a:cs typeface="Tahoma"/>
              </a:rPr>
              <a:t>team</a:t>
            </a:r>
            <a:endParaRPr sz="2200">
              <a:latin typeface="Tahoma"/>
              <a:cs typeface="Tahoma"/>
            </a:endParaRPr>
          </a:p>
          <a:p>
            <a:pPr marL="415925" marR="610870">
              <a:lnSpc>
                <a:spcPct val="116500"/>
              </a:lnSpc>
            </a:pPr>
            <a:r>
              <a:rPr dirty="0" sz="2200">
                <a:latin typeface="Tahoma"/>
                <a:cs typeface="Tahoma"/>
              </a:rPr>
              <a:t>Cover</a:t>
            </a:r>
            <a:r>
              <a:rPr dirty="0" sz="2200" spc="-210">
                <a:latin typeface="Tahoma"/>
                <a:cs typeface="Tahoma"/>
              </a:rPr>
              <a:t> </a:t>
            </a:r>
            <a:r>
              <a:rPr dirty="0" sz="2200" spc="50">
                <a:latin typeface="Tahoma"/>
                <a:cs typeface="Tahoma"/>
              </a:rPr>
              <a:t>metrics</a:t>
            </a:r>
            <a:r>
              <a:rPr dirty="0" sz="2200" spc="-210">
                <a:latin typeface="Tahoma"/>
                <a:cs typeface="Tahoma"/>
              </a:rPr>
              <a:t> </a:t>
            </a:r>
            <a:r>
              <a:rPr dirty="0" sz="2200" spc="50">
                <a:latin typeface="Tahoma"/>
                <a:cs typeface="Tahoma"/>
              </a:rPr>
              <a:t>for</a:t>
            </a:r>
            <a:r>
              <a:rPr dirty="0" sz="2200" spc="-210">
                <a:latin typeface="Tahoma"/>
                <a:cs typeface="Tahoma"/>
              </a:rPr>
              <a:t> </a:t>
            </a:r>
            <a:r>
              <a:rPr dirty="0" sz="2200" spc="65">
                <a:latin typeface="Tahoma"/>
                <a:cs typeface="Tahoma"/>
              </a:rPr>
              <a:t>4P</a:t>
            </a:r>
            <a:r>
              <a:rPr dirty="0" sz="2200" spc="-21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(Product,</a:t>
            </a:r>
            <a:r>
              <a:rPr dirty="0" sz="2200" spc="-210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Price, </a:t>
            </a:r>
            <a:r>
              <a:rPr dirty="0" sz="2200">
                <a:latin typeface="Tahoma"/>
                <a:cs typeface="Tahoma"/>
              </a:rPr>
              <a:t>Place,</a:t>
            </a:r>
            <a:r>
              <a:rPr dirty="0" sz="2200" spc="-16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Promotion)</a:t>
            </a:r>
            <a:r>
              <a:rPr dirty="0" sz="2200" spc="-155">
                <a:latin typeface="Tahoma"/>
                <a:cs typeface="Tahoma"/>
              </a:rPr>
              <a:t> </a:t>
            </a:r>
            <a:r>
              <a:rPr dirty="0" sz="2200" spc="-30">
                <a:latin typeface="Tahoma"/>
                <a:cs typeface="Tahoma"/>
              </a:rPr>
              <a:t>and</a:t>
            </a:r>
            <a:r>
              <a:rPr dirty="0" sz="2200" spc="-16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4C</a:t>
            </a:r>
            <a:r>
              <a:rPr dirty="0" sz="2200" spc="-160">
                <a:latin typeface="Tahoma"/>
                <a:cs typeface="Tahoma"/>
              </a:rPr>
              <a:t> </a:t>
            </a:r>
            <a:r>
              <a:rPr dirty="0" sz="2200" spc="-20">
                <a:latin typeface="Tahoma"/>
                <a:cs typeface="Tahoma"/>
              </a:rPr>
              <a:t>(Customer,</a:t>
            </a:r>
            <a:r>
              <a:rPr dirty="0" sz="2200" spc="-15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Cost, </a:t>
            </a:r>
            <a:r>
              <a:rPr dirty="0" sz="2200">
                <a:latin typeface="Tahoma"/>
                <a:cs typeface="Tahoma"/>
              </a:rPr>
              <a:t>Communication,</a:t>
            </a:r>
            <a:r>
              <a:rPr dirty="0" sz="2200" spc="-13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Channel)</a:t>
            </a:r>
            <a:endParaRPr sz="2200">
              <a:latin typeface="Tahoma"/>
              <a:cs typeface="Tahoma"/>
            </a:endParaRPr>
          </a:p>
          <a:p>
            <a:pPr marL="414655">
              <a:lnSpc>
                <a:spcPct val="100000"/>
              </a:lnSpc>
              <a:spcBef>
                <a:spcPts val="1735"/>
              </a:spcBef>
            </a:pPr>
            <a:r>
              <a:rPr dirty="0" sz="3200" spc="-245" b="1">
                <a:latin typeface="Tahoma"/>
                <a:cs typeface="Tahoma"/>
              </a:rPr>
              <a:t>Update </a:t>
            </a:r>
            <a:r>
              <a:rPr dirty="0" sz="3200" spc="-90" b="1">
                <a:latin typeface="Tahoma"/>
                <a:cs typeface="Tahoma"/>
              </a:rPr>
              <a:t>Frequency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2200" spc="-10">
                <a:latin typeface="Tahoma"/>
                <a:cs typeface="Tahoma"/>
              </a:rPr>
              <a:t>Yearly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0" y="1028699"/>
              <a:ext cx="18288000" cy="9258300"/>
            </a:xfrm>
            <a:custGeom>
              <a:avLst/>
              <a:gdLst/>
              <a:ahLst/>
              <a:cxnLst/>
              <a:rect l="l" t="t" r="r" b="b"/>
              <a:pathLst>
                <a:path w="18288000" h="9258300">
                  <a:moveTo>
                    <a:pt x="1318323" y="138137"/>
                  </a:moveTo>
                  <a:lnTo>
                    <a:pt x="1311198" y="94526"/>
                  </a:lnTo>
                  <a:lnTo>
                    <a:pt x="1291374" y="56603"/>
                  </a:lnTo>
                  <a:lnTo>
                    <a:pt x="1285900" y="51181"/>
                  </a:lnTo>
                  <a:lnTo>
                    <a:pt x="1266647" y="32118"/>
                  </a:lnTo>
                  <a:lnTo>
                    <a:pt x="1266647" y="138137"/>
                  </a:lnTo>
                  <a:lnTo>
                    <a:pt x="1259738" y="171945"/>
                  </a:lnTo>
                  <a:lnTo>
                    <a:pt x="1240904" y="199580"/>
                  </a:lnTo>
                  <a:lnTo>
                    <a:pt x="1212989" y="218236"/>
                  </a:lnTo>
                  <a:lnTo>
                    <a:pt x="1178839" y="225082"/>
                  </a:lnTo>
                  <a:lnTo>
                    <a:pt x="1144701" y="218236"/>
                  </a:lnTo>
                  <a:lnTo>
                    <a:pt x="1116787" y="199580"/>
                  </a:lnTo>
                  <a:lnTo>
                    <a:pt x="1097940" y="171945"/>
                  </a:lnTo>
                  <a:lnTo>
                    <a:pt x="1091031" y="138137"/>
                  </a:lnTo>
                  <a:lnTo>
                    <a:pt x="1097940" y="104317"/>
                  </a:lnTo>
                  <a:lnTo>
                    <a:pt x="1116787" y="76682"/>
                  </a:lnTo>
                  <a:lnTo>
                    <a:pt x="1144701" y="58026"/>
                  </a:lnTo>
                  <a:lnTo>
                    <a:pt x="1178839" y="51181"/>
                  </a:lnTo>
                  <a:lnTo>
                    <a:pt x="1212989" y="58026"/>
                  </a:lnTo>
                  <a:lnTo>
                    <a:pt x="1240904" y="76682"/>
                  </a:lnTo>
                  <a:lnTo>
                    <a:pt x="1259738" y="104317"/>
                  </a:lnTo>
                  <a:lnTo>
                    <a:pt x="1266647" y="138137"/>
                  </a:lnTo>
                  <a:lnTo>
                    <a:pt x="1266647" y="32118"/>
                  </a:lnTo>
                  <a:lnTo>
                    <a:pt x="1261173" y="26695"/>
                  </a:lnTo>
                  <a:lnTo>
                    <a:pt x="1222883" y="7061"/>
                  </a:lnTo>
                  <a:lnTo>
                    <a:pt x="1178839" y="0"/>
                  </a:lnTo>
                  <a:lnTo>
                    <a:pt x="1134795" y="7061"/>
                  </a:lnTo>
                  <a:lnTo>
                    <a:pt x="1096518" y="26695"/>
                  </a:lnTo>
                  <a:lnTo>
                    <a:pt x="1066304" y="56603"/>
                  </a:lnTo>
                  <a:lnTo>
                    <a:pt x="1046480" y="94526"/>
                  </a:lnTo>
                  <a:lnTo>
                    <a:pt x="1039355" y="138137"/>
                  </a:lnTo>
                  <a:lnTo>
                    <a:pt x="1046480" y="181737"/>
                  </a:lnTo>
                  <a:lnTo>
                    <a:pt x="1066304" y="219646"/>
                  </a:lnTo>
                  <a:lnTo>
                    <a:pt x="1096518" y="249567"/>
                  </a:lnTo>
                  <a:lnTo>
                    <a:pt x="1134795" y="269201"/>
                  </a:lnTo>
                  <a:lnTo>
                    <a:pt x="1178839" y="276250"/>
                  </a:lnTo>
                  <a:lnTo>
                    <a:pt x="1222883" y="269201"/>
                  </a:lnTo>
                  <a:lnTo>
                    <a:pt x="1261173" y="249567"/>
                  </a:lnTo>
                  <a:lnTo>
                    <a:pt x="1285900" y="225082"/>
                  </a:lnTo>
                  <a:lnTo>
                    <a:pt x="1291374" y="219646"/>
                  </a:lnTo>
                  <a:lnTo>
                    <a:pt x="1311198" y="181737"/>
                  </a:lnTo>
                  <a:lnTo>
                    <a:pt x="1318323" y="138137"/>
                  </a:lnTo>
                  <a:close/>
                </a:path>
                <a:path w="18288000" h="9258300">
                  <a:moveTo>
                    <a:pt x="1780171" y="138137"/>
                  </a:moveTo>
                  <a:lnTo>
                    <a:pt x="1773047" y="94526"/>
                  </a:lnTo>
                  <a:lnTo>
                    <a:pt x="1753222" y="56603"/>
                  </a:lnTo>
                  <a:lnTo>
                    <a:pt x="1747735" y="51181"/>
                  </a:lnTo>
                  <a:lnTo>
                    <a:pt x="1728482" y="32118"/>
                  </a:lnTo>
                  <a:lnTo>
                    <a:pt x="1728482" y="138137"/>
                  </a:lnTo>
                  <a:lnTo>
                    <a:pt x="1721573" y="171945"/>
                  </a:lnTo>
                  <a:lnTo>
                    <a:pt x="1702739" y="199580"/>
                  </a:lnTo>
                  <a:lnTo>
                    <a:pt x="1674825" y="218236"/>
                  </a:lnTo>
                  <a:lnTo>
                    <a:pt x="1640687" y="225082"/>
                  </a:lnTo>
                  <a:lnTo>
                    <a:pt x="1606537" y="218236"/>
                  </a:lnTo>
                  <a:lnTo>
                    <a:pt x="1578622" y="199580"/>
                  </a:lnTo>
                  <a:lnTo>
                    <a:pt x="1559788" y="171945"/>
                  </a:lnTo>
                  <a:lnTo>
                    <a:pt x="1552879" y="138137"/>
                  </a:lnTo>
                  <a:lnTo>
                    <a:pt x="1559788" y="104317"/>
                  </a:lnTo>
                  <a:lnTo>
                    <a:pt x="1606537" y="58026"/>
                  </a:lnTo>
                  <a:lnTo>
                    <a:pt x="1674825" y="58026"/>
                  </a:lnTo>
                  <a:lnTo>
                    <a:pt x="1721573" y="104317"/>
                  </a:lnTo>
                  <a:lnTo>
                    <a:pt x="1728482" y="138137"/>
                  </a:lnTo>
                  <a:lnTo>
                    <a:pt x="1728482" y="32118"/>
                  </a:lnTo>
                  <a:lnTo>
                    <a:pt x="1723009" y="26695"/>
                  </a:lnTo>
                  <a:lnTo>
                    <a:pt x="1684718" y="7061"/>
                  </a:lnTo>
                  <a:lnTo>
                    <a:pt x="1640687" y="0"/>
                  </a:lnTo>
                  <a:lnTo>
                    <a:pt x="1596644" y="7061"/>
                  </a:lnTo>
                  <a:lnTo>
                    <a:pt x="1558353" y="26695"/>
                  </a:lnTo>
                  <a:lnTo>
                    <a:pt x="1528140" y="56603"/>
                  </a:lnTo>
                  <a:lnTo>
                    <a:pt x="1508315" y="94526"/>
                  </a:lnTo>
                  <a:lnTo>
                    <a:pt x="1501190" y="138137"/>
                  </a:lnTo>
                  <a:lnTo>
                    <a:pt x="1508315" y="181737"/>
                  </a:lnTo>
                  <a:lnTo>
                    <a:pt x="1528140" y="219646"/>
                  </a:lnTo>
                  <a:lnTo>
                    <a:pt x="1558353" y="249567"/>
                  </a:lnTo>
                  <a:lnTo>
                    <a:pt x="1596644" y="269201"/>
                  </a:lnTo>
                  <a:lnTo>
                    <a:pt x="1640687" y="276250"/>
                  </a:lnTo>
                  <a:lnTo>
                    <a:pt x="1684718" y="269201"/>
                  </a:lnTo>
                  <a:lnTo>
                    <a:pt x="1723009" y="249567"/>
                  </a:lnTo>
                  <a:lnTo>
                    <a:pt x="1747748" y="225082"/>
                  </a:lnTo>
                  <a:lnTo>
                    <a:pt x="1753222" y="219646"/>
                  </a:lnTo>
                  <a:lnTo>
                    <a:pt x="1773047" y="181737"/>
                  </a:lnTo>
                  <a:lnTo>
                    <a:pt x="1780171" y="138137"/>
                  </a:lnTo>
                  <a:close/>
                </a:path>
                <a:path w="18288000" h="9258300">
                  <a:moveTo>
                    <a:pt x="2242007" y="138137"/>
                  </a:moveTo>
                  <a:lnTo>
                    <a:pt x="2234882" y="94526"/>
                  </a:lnTo>
                  <a:lnTo>
                    <a:pt x="2215057" y="56603"/>
                  </a:lnTo>
                  <a:lnTo>
                    <a:pt x="2209584" y="51181"/>
                  </a:lnTo>
                  <a:lnTo>
                    <a:pt x="2190331" y="32118"/>
                  </a:lnTo>
                  <a:lnTo>
                    <a:pt x="2190331" y="138137"/>
                  </a:lnTo>
                  <a:lnTo>
                    <a:pt x="2183422" y="171945"/>
                  </a:lnTo>
                  <a:lnTo>
                    <a:pt x="2164588" y="199580"/>
                  </a:lnTo>
                  <a:lnTo>
                    <a:pt x="2136673" y="218236"/>
                  </a:lnTo>
                  <a:lnTo>
                    <a:pt x="2102523" y="225082"/>
                  </a:lnTo>
                  <a:lnTo>
                    <a:pt x="2068385" y="218236"/>
                  </a:lnTo>
                  <a:lnTo>
                    <a:pt x="2040470" y="199580"/>
                  </a:lnTo>
                  <a:lnTo>
                    <a:pt x="2021636" y="171945"/>
                  </a:lnTo>
                  <a:lnTo>
                    <a:pt x="2014715" y="138137"/>
                  </a:lnTo>
                  <a:lnTo>
                    <a:pt x="2021636" y="104317"/>
                  </a:lnTo>
                  <a:lnTo>
                    <a:pt x="2040470" y="76682"/>
                  </a:lnTo>
                  <a:lnTo>
                    <a:pt x="2068385" y="58026"/>
                  </a:lnTo>
                  <a:lnTo>
                    <a:pt x="2102523" y="51181"/>
                  </a:lnTo>
                  <a:lnTo>
                    <a:pt x="2136673" y="58026"/>
                  </a:lnTo>
                  <a:lnTo>
                    <a:pt x="2164588" y="76682"/>
                  </a:lnTo>
                  <a:lnTo>
                    <a:pt x="2183422" y="104317"/>
                  </a:lnTo>
                  <a:lnTo>
                    <a:pt x="2190331" y="138137"/>
                  </a:lnTo>
                  <a:lnTo>
                    <a:pt x="2190331" y="32118"/>
                  </a:lnTo>
                  <a:lnTo>
                    <a:pt x="2184857" y="26695"/>
                  </a:lnTo>
                  <a:lnTo>
                    <a:pt x="2146566" y="7061"/>
                  </a:lnTo>
                  <a:lnTo>
                    <a:pt x="2102523" y="0"/>
                  </a:lnTo>
                  <a:lnTo>
                    <a:pt x="2058479" y="7061"/>
                  </a:lnTo>
                  <a:lnTo>
                    <a:pt x="2020201" y="26695"/>
                  </a:lnTo>
                  <a:lnTo>
                    <a:pt x="1989988" y="56603"/>
                  </a:lnTo>
                  <a:lnTo>
                    <a:pt x="1970163" y="94526"/>
                  </a:lnTo>
                  <a:lnTo>
                    <a:pt x="1963039" y="138137"/>
                  </a:lnTo>
                  <a:lnTo>
                    <a:pt x="1970163" y="181737"/>
                  </a:lnTo>
                  <a:lnTo>
                    <a:pt x="1989988" y="219646"/>
                  </a:lnTo>
                  <a:lnTo>
                    <a:pt x="2020201" y="249567"/>
                  </a:lnTo>
                  <a:lnTo>
                    <a:pt x="2058479" y="269201"/>
                  </a:lnTo>
                  <a:lnTo>
                    <a:pt x="2102523" y="276250"/>
                  </a:lnTo>
                  <a:lnTo>
                    <a:pt x="2146566" y="269201"/>
                  </a:lnTo>
                  <a:lnTo>
                    <a:pt x="2184857" y="249567"/>
                  </a:lnTo>
                  <a:lnTo>
                    <a:pt x="2209584" y="225082"/>
                  </a:lnTo>
                  <a:lnTo>
                    <a:pt x="2215057" y="219646"/>
                  </a:lnTo>
                  <a:lnTo>
                    <a:pt x="2234882" y="181737"/>
                  </a:lnTo>
                  <a:lnTo>
                    <a:pt x="2242007" y="138137"/>
                  </a:lnTo>
                  <a:close/>
                </a:path>
                <a:path w="18288000" h="9258300">
                  <a:moveTo>
                    <a:pt x="2703855" y="138137"/>
                  </a:moveTo>
                  <a:lnTo>
                    <a:pt x="2696730" y="94526"/>
                  </a:lnTo>
                  <a:lnTo>
                    <a:pt x="2676906" y="56603"/>
                  </a:lnTo>
                  <a:lnTo>
                    <a:pt x="2671432" y="51181"/>
                  </a:lnTo>
                  <a:lnTo>
                    <a:pt x="2652166" y="32118"/>
                  </a:lnTo>
                  <a:lnTo>
                    <a:pt x="2652166" y="138137"/>
                  </a:lnTo>
                  <a:lnTo>
                    <a:pt x="2645257" y="171945"/>
                  </a:lnTo>
                  <a:lnTo>
                    <a:pt x="2626423" y="199580"/>
                  </a:lnTo>
                  <a:lnTo>
                    <a:pt x="2598521" y="218236"/>
                  </a:lnTo>
                  <a:lnTo>
                    <a:pt x="2564371" y="225082"/>
                  </a:lnTo>
                  <a:lnTo>
                    <a:pt x="2530221" y="218236"/>
                  </a:lnTo>
                  <a:lnTo>
                    <a:pt x="2502306" y="199580"/>
                  </a:lnTo>
                  <a:lnTo>
                    <a:pt x="2483472" y="171945"/>
                  </a:lnTo>
                  <a:lnTo>
                    <a:pt x="2476563" y="138137"/>
                  </a:lnTo>
                  <a:lnTo>
                    <a:pt x="2483472" y="104317"/>
                  </a:lnTo>
                  <a:lnTo>
                    <a:pt x="2502306" y="76682"/>
                  </a:lnTo>
                  <a:lnTo>
                    <a:pt x="2530221" y="58026"/>
                  </a:lnTo>
                  <a:lnTo>
                    <a:pt x="2564371" y="51181"/>
                  </a:lnTo>
                  <a:lnTo>
                    <a:pt x="2598521" y="58026"/>
                  </a:lnTo>
                  <a:lnTo>
                    <a:pt x="2626423" y="76682"/>
                  </a:lnTo>
                  <a:lnTo>
                    <a:pt x="2645257" y="104317"/>
                  </a:lnTo>
                  <a:lnTo>
                    <a:pt x="2652166" y="138137"/>
                  </a:lnTo>
                  <a:lnTo>
                    <a:pt x="2652166" y="32118"/>
                  </a:lnTo>
                  <a:lnTo>
                    <a:pt x="2646692" y="26695"/>
                  </a:lnTo>
                  <a:lnTo>
                    <a:pt x="2608415" y="7061"/>
                  </a:lnTo>
                  <a:lnTo>
                    <a:pt x="2564371" y="0"/>
                  </a:lnTo>
                  <a:lnTo>
                    <a:pt x="2520327" y="7061"/>
                  </a:lnTo>
                  <a:lnTo>
                    <a:pt x="2482050" y="26695"/>
                  </a:lnTo>
                  <a:lnTo>
                    <a:pt x="2451836" y="56603"/>
                  </a:lnTo>
                  <a:lnTo>
                    <a:pt x="2432012" y="94526"/>
                  </a:lnTo>
                  <a:lnTo>
                    <a:pt x="2424887" y="138137"/>
                  </a:lnTo>
                  <a:lnTo>
                    <a:pt x="2432012" y="181737"/>
                  </a:lnTo>
                  <a:lnTo>
                    <a:pt x="2451836" y="219646"/>
                  </a:lnTo>
                  <a:lnTo>
                    <a:pt x="2482050" y="249567"/>
                  </a:lnTo>
                  <a:lnTo>
                    <a:pt x="2520327" y="269201"/>
                  </a:lnTo>
                  <a:lnTo>
                    <a:pt x="2564371" y="276250"/>
                  </a:lnTo>
                  <a:lnTo>
                    <a:pt x="2608415" y="269201"/>
                  </a:lnTo>
                  <a:lnTo>
                    <a:pt x="2646692" y="249567"/>
                  </a:lnTo>
                  <a:lnTo>
                    <a:pt x="2671432" y="225082"/>
                  </a:lnTo>
                  <a:lnTo>
                    <a:pt x="2676906" y="219646"/>
                  </a:lnTo>
                  <a:lnTo>
                    <a:pt x="2696730" y="181737"/>
                  </a:lnTo>
                  <a:lnTo>
                    <a:pt x="2703855" y="138137"/>
                  </a:lnTo>
                  <a:close/>
                </a:path>
                <a:path w="18288000" h="9258300">
                  <a:moveTo>
                    <a:pt x="18288000" y="8930005"/>
                  </a:moveTo>
                  <a:lnTo>
                    <a:pt x="0" y="8930005"/>
                  </a:lnTo>
                  <a:lnTo>
                    <a:pt x="0" y="9258300"/>
                  </a:lnTo>
                  <a:lnTo>
                    <a:pt x="18288000" y="9258300"/>
                  </a:lnTo>
                  <a:lnTo>
                    <a:pt x="18288000" y="89300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0454" y="1737033"/>
              <a:ext cx="10077449" cy="805814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6484908" y="8931950"/>
              <a:ext cx="882650" cy="384175"/>
            </a:xfrm>
            <a:custGeom>
              <a:avLst/>
              <a:gdLst/>
              <a:ahLst/>
              <a:cxnLst/>
              <a:rect l="l" t="t" r="r" b="b"/>
              <a:pathLst>
                <a:path w="882650" h="384175">
                  <a:moveTo>
                    <a:pt x="690191" y="384124"/>
                  </a:moveTo>
                  <a:lnTo>
                    <a:pt x="192062" y="384124"/>
                  </a:lnTo>
                  <a:lnTo>
                    <a:pt x="148023" y="379051"/>
                  </a:lnTo>
                  <a:lnTo>
                    <a:pt x="107597" y="364602"/>
                  </a:lnTo>
                  <a:lnTo>
                    <a:pt x="71936" y="341930"/>
                  </a:lnTo>
                  <a:lnTo>
                    <a:pt x="42193" y="312187"/>
                  </a:lnTo>
                  <a:lnTo>
                    <a:pt x="19521" y="276526"/>
                  </a:lnTo>
                  <a:lnTo>
                    <a:pt x="5072" y="236100"/>
                  </a:lnTo>
                  <a:lnTo>
                    <a:pt x="0" y="192062"/>
                  </a:lnTo>
                  <a:lnTo>
                    <a:pt x="5072" y="148024"/>
                  </a:lnTo>
                  <a:lnTo>
                    <a:pt x="19521" y="107598"/>
                  </a:lnTo>
                  <a:lnTo>
                    <a:pt x="42193" y="71937"/>
                  </a:lnTo>
                  <a:lnTo>
                    <a:pt x="71936" y="42193"/>
                  </a:lnTo>
                  <a:lnTo>
                    <a:pt x="107597" y="19521"/>
                  </a:lnTo>
                  <a:lnTo>
                    <a:pt x="148023" y="5072"/>
                  </a:lnTo>
                  <a:lnTo>
                    <a:pt x="192062" y="0"/>
                  </a:lnTo>
                  <a:lnTo>
                    <a:pt x="690191" y="0"/>
                  </a:lnTo>
                  <a:lnTo>
                    <a:pt x="734229" y="5072"/>
                  </a:lnTo>
                  <a:lnTo>
                    <a:pt x="774654" y="19521"/>
                  </a:lnTo>
                  <a:lnTo>
                    <a:pt x="810315" y="42193"/>
                  </a:lnTo>
                  <a:lnTo>
                    <a:pt x="840059" y="71937"/>
                  </a:lnTo>
                  <a:lnTo>
                    <a:pt x="862732" y="107598"/>
                  </a:lnTo>
                  <a:lnTo>
                    <a:pt x="877181" y="148024"/>
                  </a:lnTo>
                  <a:lnTo>
                    <a:pt x="882254" y="192062"/>
                  </a:lnTo>
                  <a:lnTo>
                    <a:pt x="877181" y="236100"/>
                  </a:lnTo>
                  <a:lnTo>
                    <a:pt x="862732" y="276526"/>
                  </a:lnTo>
                  <a:lnTo>
                    <a:pt x="840059" y="312187"/>
                  </a:lnTo>
                  <a:lnTo>
                    <a:pt x="810315" y="341930"/>
                  </a:lnTo>
                  <a:lnTo>
                    <a:pt x="774654" y="364602"/>
                  </a:lnTo>
                  <a:lnTo>
                    <a:pt x="734229" y="379051"/>
                  </a:lnTo>
                  <a:lnTo>
                    <a:pt x="690191" y="3841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6581022" y="8973200"/>
            <a:ext cx="6908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Page</a:t>
            </a:r>
            <a:r>
              <a:rPr dirty="0" sz="1800" spc="-1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34045" y="458785"/>
            <a:ext cx="7690484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295"/>
              <a:t>Level-</a:t>
            </a:r>
            <a:r>
              <a:rPr dirty="0" sz="7200" spc="-600"/>
              <a:t>2</a:t>
            </a:r>
            <a:r>
              <a:rPr dirty="0" sz="7200" spc="-660"/>
              <a:t> </a:t>
            </a:r>
            <a:r>
              <a:rPr dirty="0" sz="7200" spc="-545"/>
              <a:t>Dashboard</a:t>
            </a:r>
            <a:endParaRPr sz="7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F685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39358" y="1028699"/>
            <a:ext cx="1664970" cy="276860"/>
          </a:xfrm>
          <a:custGeom>
            <a:avLst/>
            <a:gdLst/>
            <a:ahLst/>
            <a:cxnLst/>
            <a:rect l="l" t="t" r="r" b="b"/>
            <a:pathLst>
              <a:path w="1664970" h="276859">
                <a:moveTo>
                  <a:pt x="139489" y="276248"/>
                </a:moveTo>
                <a:lnTo>
                  <a:pt x="95447" y="269194"/>
                </a:lnTo>
                <a:lnTo>
                  <a:pt x="57162" y="249562"/>
                </a:lnTo>
                <a:lnTo>
                  <a:pt x="26949" y="219645"/>
                </a:lnTo>
                <a:lnTo>
                  <a:pt x="7123" y="181735"/>
                </a:lnTo>
                <a:lnTo>
                  <a:pt x="0" y="138125"/>
                </a:lnTo>
                <a:lnTo>
                  <a:pt x="7123" y="94514"/>
                </a:lnTo>
                <a:lnTo>
                  <a:pt x="26949" y="56603"/>
                </a:lnTo>
                <a:lnTo>
                  <a:pt x="57162" y="26685"/>
                </a:lnTo>
                <a:lnTo>
                  <a:pt x="95447" y="7053"/>
                </a:lnTo>
                <a:lnTo>
                  <a:pt x="139489" y="0"/>
                </a:lnTo>
                <a:lnTo>
                  <a:pt x="183530" y="7053"/>
                </a:lnTo>
                <a:lnTo>
                  <a:pt x="221815" y="26685"/>
                </a:lnTo>
                <a:lnTo>
                  <a:pt x="246547" y="51177"/>
                </a:lnTo>
                <a:lnTo>
                  <a:pt x="139489" y="51177"/>
                </a:lnTo>
                <a:lnTo>
                  <a:pt x="105343" y="58020"/>
                </a:lnTo>
                <a:lnTo>
                  <a:pt x="77429" y="76671"/>
                </a:lnTo>
                <a:lnTo>
                  <a:pt x="58593" y="104312"/>
                </a:lnTo>
                <a:lnTo>
                  <a:pt x="51682" y="138125"/>
                </a:lnTo>
                <a:lnTo>
                  <a:pt x="58593" y="171937"/>
                </a:lnTo>
                <a:lnTo>
                  <a:pt x="77429" y="199577"/>
                </a:lnTo>
                <a:lnTo>
                  <a:pt x="105343" y="218227"/>
                </a:lnTo>
                <a:lnTo>
                  <a:pt x="139489" y="225070"/>
                </a:lnTo>
                <a:lnTo>
                  <a:pt x="246548" y="225070"/>
                </a:lnTo>
                <a:lnTo>
                  <a:pt x="221814" y="249562"/>
                </a:lnTo>
                <a:lnTo>
                  <a:pt x="183530" y="269194"/>
                </a:lnTo>
                <a:lnTo>
                  <a:pt x="139489" y="276248"/>
                </a:lnTo>
                <a:close/>
              </a:path>
              <a:path w="1664970" h="276859">
                <a:moveTo>
                  <a:pt x="246548" y="225070"/>
                </a:moveTo>
                <a:lnTo>
                  <a:pt x="139489" y="225070"/>
                </a:lnTo>
                <a:lnTo>
                  <a:pt x="173633" y="218227"/>
                </a:lnTo>
                <a:lnTo>
                  <a:pt x="201546" y="199577"/>
                </a:lnTo>
                <a:lnTo>
                  <a:pt x="220381" y="171937"/>
                </a:lnTo>
                <a:lnTo>
                  <a:pt x="227292" y="138125"/>
                </a:lnTo>
                <a:lnTo>
                  <a:pt x="220381" y="104312"/>
                </a:lnTo>
                <a:lnTo>
                  <a:pt x="201546" y="76671"/>
                </a:lnTo>
                <a:lnTo>
                  <a:pt x="173633" y="58020"/>
                </a:lnTo>
                <a:lnTo>
                  <a:pt x="139489" y="51177"/>
                </a:lnTo>
                <a:lnTo>
                  <a:pt x="246547" y="51177"/>
                </a:lnTo>
                <a:lnTo>
                  <a:pt x="252027" y="56603"/>
                </a:lnTo>
                <a:lnTo>
                  <a:pt x="271851" y="94514"/>
                </a:lnTo>
                <a:lnTo>
                  <a:pt x="278974" y="138125"/>
                </a:lnTo>
                <a:lnTo>
                  <a:pt x="271851" y="181735"/>
                </a:lnTo>
                <a:lnTo>
                  <a:pt x="252026" y="219645"/>
                </a:lnTo>
                <a:lnTo>
                  <a:pt x="246548" y="225070"/>
                </a:lnTo>
                <a:close/>
              </a:path>
              <a:path w="1664970" h="276859">
                <a:moveTo>
                  <a:pt x="601330" y="276248"/>
                </a:moveTo>
                <a:lnTo>
                  <a:pt x="557288" y="269194"/>
                </a:lnTo>
                <a:lnTo>
                  <a:pt x="519003" y="249562"/>
                </a:lnTo>
                <a:lnTo>
                  <a:pt x="488790" y="219645"/>
                </a:lnTo>
                <a:lnTo>
                  <a:pt x="468965" y="181735"/>
                </a:lnTo>
                <a:lnTo>
                  <a:pt x="461842" y="138125"/>
                </a:lnTo>
                <a:lnTo>
                  <a:pt x="468965" y="94514"/>
                </a:lnTo>
                <a:lnTo>
                  <a:pt x="488790" y="56603"/>
                </a:lnTo>
                <a:lnTo>
                  <a:pt x="519003" y="26685"/>
                </a:lnTo>
                <a:lnTo>
                  <a:pt x="557288" y="7053"/>
                </a:lnTo>
                <a:lnTo>
                  <a:pt x="601330" y="0"/>
                </a:lnTo>
                <a:lnTo>
                  <a:pt x="645371" y="7053"/>
                </a:lnTo>
                <a:lnTo>
                  <a:pt x="683656" y="26685"/>
                </a:lnTo>
                <a:lnTo>
                  <a:pt x="708389" y="51177"/>
                </a:lnTo>
                <a:lnTo>
                  <a:pt x="601330" y="51177"/>
                </a:lnTo>
                <a:lnTo>
                  <a:pt x="567185" y="58020"/>
                </a:lnTo>
                <a:lnTo>
                  <a:pt x="539271" y="76671"/>
                </a:lnTo>
                <a:lnTo>
                  <a:pt x="520436" y="104312"/>
                </a:lnTo>
                <a:lnTo>
                  <a:pt x="513526" y="138125"/>
                </a:lnTo>
                <a:lnTo>
                  <a:pt x="520436" y="171937"/>
                </a:lnTo>
                <a:lnTo>
                  <a:pt x="539271" y="199577"/>
                </a:lnTo>
                <a:lnTo>
                  <a:pt x="567184" y="218227"/>
                </a:lnTo>
                <a:lnTo>
                  <a:pt x="601330" y="225070"/>
                </a:lnTo>
                <a:lnTo>
                  <a:pt x="708390" y="225070"/>
                </a:lnTo>
                <a:lnTo>
                  <a:pt x="683656" y="249562"/>
                </a:lnTo>
                <a:lnTo>
                  <a:pt x="645371" y="269194"/>
                </a:lnTo>
                <a:lnTo>
                  <a:pt x="601330" y="276248"/>
                </a:lnTo>
                <a:close/>
              </a:path>
              <a:path w="1664970" h="276859">
                <a:moveTo>
                  <a:pt x="708390" y="225070"/>
                </a:moveTo>
                <a:lnTo>
                  <a:pt x="601330" y="225070"/>
                </a:lnTo>
                <a:lnTo>
                  <a:pt x="635476" y="218227"/>
                </a:lnTo>
                <a:lnTo>
                  <a:pt x="663389" y="199577"/>
                </a:lnTo>
                <a:lnTo>
                  <a:pt x="682224" y="171937"/>
                </a:lnTo>
                <a:lnTo>
                  <a:pt x="689135" y="138125"/>
                </a:lnTo>
                <a:lnTo>
                  <a:pt x="682224" y="104312"/>
                </a:lnTo>
                <a:lnTo>
                  <a:pt x="663389" y="76671"/>
                </a:lnTo>
                <a:lnTo>
                  <a:pt x="635476" y="58020"/>
                </a:lnTo>
                <a:lnTo>
                  <a:pt x="601330" y="51177"/>
                </a:lnTo>
                <a:lnTo>
                  <a:pt x="708389" y="51177"/>
                </a:lnTo>
                <a:lnTo>
                  <a:pt x="713869" y="56603"/>
                </a:lnTo>
                <a:lnTo>
                  <a:pt x="733696" y="94514"/>
                </a:lnTo>
                <a:lnTo>
                  <a:pt x="740819" y="138125"/>
                </a:lnTo>
                <a:lnTo>
                  <a:pt x="733696" y="181735"/>
                </a:lnTo>
                <a:lnTo>
                  <a:pt x="713869" y="219645"/>
                </a:lnTo>
                <a:lnTo>
                  <a:pt x="708390" y="225070"/>
                </a:lnTo>
                <a:close/>
              </a:path>
              <a:path w="1664970" h="276859">
                <a:moveTo>
                  <a:pt x="1063172" y="276248"/>
                </a:moveTo>
                <a:lnTo>
                  <a:pt x="1019131" y="269194"/>
                </a:lnTo>
                <a:lnTo>
                  <a:pt x="980846" y="249562"/>
                </a:lnTo>
                <a:lnTo>
                  <a:pt x="950635" y="219645"/>
                </a:lnTo>
                <a:lnTo>
                  <a:pt x="930810" y="181735"/>
                </a:lnTo>
                <a:lnTo>
                  <a:pt x="923688" y="138125"/>
                </a:lnTo>
                <a:lnTo>
                  <a:pt x="930810" y="94514"/>
                </a:lnTo>
                <a:lnTo>
                  <a:pt x="950635" y="56603"/>
                </a:lnTo>
                <a:lnTo>
                  <a:pt x="980846" y="26685"/>
                </a:lnTo>
                <a:lnTo>
                  <a:pt x="1019131" y="7053"/>
                </a:lnTo>
                <a:lnTo>
                  <a:pt x="1063172" y="0"/>
                </a:lnTo>
                <a:lnTo>
                  <a:pt x="1107214" y="7053"/>
                </a:lnTo>
                <a:lnTo>
                  <a:pt x="1145498" y="26685"/>
                </a:lnTo>
                <a:lnTo>
                  <a:pt x="1170230" y="51177"/>
                </a:lnTo>
                <a:lnTo>
                  <a:pt x="1063172" y="51177"/>
                </a:lnTo>
                <a:lnTo>
                  <a:pt x="1029029" y="58020"/>
                </a:lnTo>
                <a:lnTo>
                  <a:pt x="1001115" y="76671"/>
                </a:lnTo>
                <a:lnTo>
                  <a:pt x="982279" y="104312"/>
                </a:lnTo>
                <a:lnTo>
                  <a:pt x="975368" y="138125"/>
                </a:lnTo>
                <a:lnTo>
                  <a:pt x="982279" y="171937"/>
                </a:lnTo>
                <a:lnTo>
                  <a:pt x="1001115" y="199577"/>
                </a:lnTo>
                <a:lnTo>
                  <a:pt x="1029028" y="218227"/>
                </a:lnTo>
                <a:lnTo>
                  <a:pt x="1063172" y="225070"/>
                </a:lnTo>
                <a:lnTo>
                  <a:pt x="1170231" y="225070"/>
                </a:lnTo>
                <a:lnTo>
                  <a:pt x="1145498" y="249562"/>
                </a:lnTo>
                <a:lnTo>
                  <a:pt x="1107214" y="269194"/>
                </a:lnTo>
                <a:lnTo>
                  <a:pt x="1063172" y="276248"/>
                </a:lnTo>
                <a:close/>
              </a:path>
              <a:path w="1664970" h="276859">
                <a:moveTo>
                  <a:pt x="1170231" y="225070"/>
                </a:moveTo>
                <a:lnTo>
                  <a:pt x="1063172" y="225070"/>
                </a:lnTo>
                <a:lnTo>
                  <a:pt x="1097316" y="218227"/>
                </a:lnTo>
                <a:lnTo>
                  <a:pt x="1125230" y="199577"/>
                </a:lnTo>
                <a:lnTo>
                  <a:pt x="1144066" y="171937"/>
                </a:lnTo>
                <a:lnTo>
                  <a:pt x="1150977" y="138125"/>
                </a:lnTo>
                <a:lnTo>
                  <a:pt x="1144066" y="104312"/>
                </a:lnTo>
                <a:lnTo>
                  <a:pt x="1125230" y="76671"/>
                </a:lnTo>
                <a:lnTo>
                  <a:pt x="1097316" y="58020"/>
                </a:lnTo>
                <a:lnTo>
                  <a:pt x="1063172" y="51177"/>
                </a:lnTo>
                <a:lnTo>
                  <a:pt x="1170230" y="51177"/>
                </a:lnTo>
                <a:lnTo>
                  <a:pt x="1175710" y="56603"/>
                </a:lnTo>
                <a:lnTo>
                  <a:pt x="1195534" y="94514"/>
                </a:lnTo>
                <a:lnTo>
                  <a:pt x="1202657" y="138125"/>
                </a:lnTo>
                <a:lnTo>
                  <a:pt x="1195534" y="181735"/>
                </a:lnTo>
                <a:lnTo>
                  <a:pt x="1175710" y="219645"/>
                </a:lnTo>
                <a:lnTo>
                  <a:pt x="1170231" y="225070"/>
                </a:lnTo>
                <a:close/>
              </a:path>
              <a:path w="1664970" h="276859">
                <a:moveTo>
                  <a:pt x="1525019" y="276248"/>
                </a:moveTo>
                <a:lnTo>
                  <a:pt x="1480978" y="269194"/>
                </a:lnTo>
                <a:lnTo>
                  <a:pt x="1442693" y="249562"/>
                </a:lnTo>
                <a:lnTo>
                  <a:pt x="1412480" y="219645"/>
                </a:lnTo>
                <a:lnTo>
                  <a:pt x="1392653" y="181735"/>
                </a:lnTo>
                <a:lnTo>
                  <a:pt x="1385530" y="138125"/>
                </a:lnTo>
                <a:lnTo>
                  <a:pt x="1392653" y="94514"/>
                </a:lnTo>
                <a:lnTo>
                  <a:pt x="1412480" y="56603"/>
                </a:lnTo>
                <a:lnTo>
                  <a:pt x="1442693" y="26685"/>
                </a:lnTo>
                <a:lnTo>
                  <a:pt x="1480978" y="7053"/>
                </a:lnTo>
                <a:lnTo>
                  <a:pt x="1525019" y="0"/>
                </a:lnTo>
                <a:lnTo>
                  <a:pt x="1569057" y="7053"/>
                </a:lnTo>
                <a:lnTo>
                  <a:pt x="1607341" y="26685"/>
                </a:lnTo>
                <a:lnTo>
                  <a:pt x="1632074" y="51177"/>
                </a:lnTo>
                <a:lnTo>
                  <a:pt x="1525019" y="51177"/>
                </a:lnTo>
                <a:lnTo>
                  <a:pt x="1490871" y="58020"/>
                </a:lnTo>
                <a:lnTo>
                  <a:pt x="1462958" y="76671"/>
                </a:lnTo>
                <a:lnTo>
                  <a:pt x="1444124" y="104312"/>
                </a:lnTo>
                <a:lnTo>
                  <a:pt x="1437214" y="138125"/>
                </a:lnTo>
                <a:lnTo>
                  <a:pt x="1444124" y="171937"/>
                </a:lnTo>
                <a:lnTo>
                  <a:pt x="1462958" y="199577"/>
                </a:lnTo>
                <a:lnTo>
                  <a:pt x="1490871" y="218227"/>
                </a:lnTo>
                <a:lnTo>
                  <a:pt x="1525019" y="225070"/>
                </a:lnTo>
                <a:lnTo>
                  <a:pt x="1632075" y="225070"/>
                </a:lnTo>
                <a:lnTo>
                  <a:pt x="1607341" y="249562"/>
                </a:lnTo>
                <a:lnTo>
                  <a:pt x="1569057" y="269194"/>
                </a:lnTo>
                <a:lnTo>
                  <a:pt x="1525019" y="276248"/>
                </a:lnTo>
                <a:close/>
              </a:path>
              <a:path w="1664970" h="276859">
                <a:moveTo>
                  <a:pt x="1632075" y="225070"/>
                </a:moveTo>
                <a:lnTo>
                  <a:pt x="1525019" y="225070"/>
                </a:lnTo>
                <a:lnTo>
                  <a:pt x="1559164" y="218227"/>
                </a:lnTo>
                <a:lnTo>
                  <a:pt x="1587076" y="199577"/>
                </a:lnTo>
                <a:lnTo>
                  <a:pt x="1605909" y="171937"/>
                </a:lnTo>
                <a:lnTo>
                  <a:pt x="1612819" y="138125"/>
                </a:lnTo>
                <a:lnTo>
                  <a:pt x="1605909" y="104312"/>
                </a:lnTo>
                <a:lnTo>
                  <a:pt x="1587076" y="76671"/>
                </a:lnTo>
                <a:lnTo>
                  <a:pt x="1559164" y="58020"/>
                </a:lnTo>
                <a:lnTo>
                  <a:pt x="1525019" y="51177"/>
                </a:lnTo>
                <a:lnTo>
                  <a:pt x="1632074" y="51177"/>
                </a:lnTo>
                <a:lnTo>
                  <a:pt x="1637554" y="56603"/>
                </a:lnTo>
                <a:lnTo>
                  <a:pt x="1657380" y="94514"/>
                </a:lnTo>
                <a:lnTo>
                  <a:pt x="1664503" y="138125"/>
                </a:lnTo>
                <a:lnTo>
                  <a:pt x="1657380" y="181735"/>
                </a:lnTo>
                <a:lnTo>
                  <a:pt x="1637554" y="219645"/>
                </a:lnTo>
                <a:lnTo>
                  <a:pt x="1632075" y="225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985853" y="598094"/>
            <a:ext cx="327977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555" b="1">
                <a:latin typeface="Tahoma"/>
                <a:cs typeface="Tahoma"/>
              </a:rPr>
              <a:t>Insights</a:t>
            </a:r>
            <a:endParaRPr sz="72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178093" y="598094"/>
            <a:ext cx="318516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280" b="1">
                <a:latin typeface="Tahoma"/>
                <a:cs typeface="Tahoma"/>
              </a:rPr>
              <a:t>Actions</a:t>
            </a:r>
            <a:endParaRPr sz="72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90"/>
              <a:t>L2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1249369" y="1716456"/>
            <a:ext cx="8047355" cy="8141334"/>
            <a:chOff x="1249369" y="1716456"/>
            <a:chExt cx="8047355" cy="8141334"/>
          </a:xfrm>
        </p:grpSpPr>
        <p:sp>
          <p:nvSpPr>
            <p:cNvPr id="8" name="object 8" descr=""/>
            <p:cNvSpPr/>
            <p:nvPr/>
          </p:nvSpPr>
          <p:spPr>
            <a:xfrm>
              <a:off x="1354939" y="1822027"/>
              <a:ext cx="7832090" cy="7945755"/>
            </a:xfrm>
            <a:custGeom>
              <a:avLst/>
              <a:gdLst/>
              <a:ahLst/>
              <a:cxnLst/>
              <a:rect l="l" t="t" r="r" b="b"/>
              <a:pathLst>
                <a:path w="7832090" h="7945755">
                  <a:moveTo>
                    <a:pt x="7527633" y="7945410"/>
                  </a:moveTo>
                  <a:lnTo>
                    <a:pt x="308262" y="7945410"/>
                  </a:lnTo>
                  <a:lnTo>
                    <a:pt x="263011" y="7942038"/>
                  </a:lnTo>
                  <a:lnTo>
                    <a:pt x="219720" y="7932252"/>
                  </a:lnTo>
                  <a:lnTo>
                    <a:pt x="178885" y="7916547"/>
                  </a:lnTo>
                  <a:lnTo>
                    <a:pt x="141001" y="7895417"/>
                  </a:lnTo>
                  <a:lnTo>
                    <a:pt x="106562" y="7869357"/>
                  </a:lnTo>
                  <a:lnTo>
                    <a:pt x="76063" y="7838862"/>
                  </a:lnTo>
                  <a:lnTo>
                    <a:pt x="50000" y="7804426"/>
                  </a:lnTo>
                  <a:lnTo>
                    <a:pt x="28867" y="7766543"/>
                  </a:lnTo>
                  <a:lnTo>
                    <a:pt x="13160" y="7725710"/>
                  </a:lnTo>
                  <a:lnTo>
                    <a:pt x="3372" y="7682419"/>
                  </a:lnTo>
                  <a:lnTo>
                    <a:pt x="0" y="7637166"/>
                  </a:lnTo>
                  <a:lnTo>
                    <a:pt x="0" y="308262"/>
                  </a:lnTo>
                  <a:lnTo>
                    <a:pt x="3372" y="263011"/>
                  </a:lnTo>
                  <a:lnTo>
                    <a:pt x="13160" y="219720"/>
                  </a:lnTo>
                  <a:lnTo>
                    <a:pt x="28867" y="178885"/>
                  </a:lnTo>
                  <a:lnTo>
                    <a:pt x="50000" y="141001"/>
                  </a:lnTo>
                  <a:lnTo>
                    <a:pt x="76063" y="106562"/>
                  </a:lnTo>
                  <a:lnTo>
                    <a:pt x="106562" y="76063"/>
                  </a:lnTo>
                  <a:lnTo>
                    <a:pt x="141001" y="50000"/>
                  </a:lnTo>
                  <a:lnTo>
                    <a:pt x="178885" y="28867"/>
                  </a:lnTo>
                  <a:lnTo>
                    <a:pt x="219720" y="13160"/>
                  </a:lnTo>
                  <a:lnTo>
                    <a:pt x="263011" y="3372"/>
                  </a:lnTo>
                  <a:lnTo>
                    <a:pt x="308262" y="0"/>
                  </a:lnTo>
                  <a:lnTo>
                    <a:pt x="7523396" y="0"/>
                  </a:lnTo>
                  <a:lnTo>
                    <a:pt x="7568650" y="3372"/>
                  </a:lnTo>
                  <a:lnTo>
                    <a:pt x="7611943" y="13160"/>
                  </a:lnTo>
                  <a:lnTo>
                    <a:pt x="7652779" y="28867"/>
                  </a:lnTo>
                  <a:lnTo>
                    <a:pt x="7690665" y="50000"/>
                  </a:lnTo>
                  <a:lnTo>
                    <a:pt x="7725105" y="76063"/>
                  </a:lnTo>
                  <a:lnTo>
                    <a:pt x="7755605" y="106562"/>
                  </a:lnTo>
                  <a:lnTo>
                    <a:pt x="7781669" y="141001"/>
                  </a:lnTo>
                  <a:lnTo>
                    <a:pt x="7802803" y="178885"/>
                  </a:lnTo>
                  <a:lnTo>
                    <a:pt x="7818511" y="219720"/>
                  </a:lnTo>
                  <a:lnTo>
                    <a:pt x="7828298" y="263011"/>
                  </a:lnTo>
                  <a:lnTo>
                    <a:pt x="7831671" y="308262"/>
                  </a:lnTo>
                  <a:lnTo>
                    <a:pt x="7831671" y="7632929"/>
                  </a:lnTo>
                  <a:lnTo>
                    <a:pt x="7829344" y="7679236"/>
                  </a:lnTo>
                  <a:lnTo>
                    <a:pt x="7820413" y="7723389"/>
                  </a:lnTo>
                  <a:lnTo>
                    <a:pt x="7805391" y="7764914"/>
                  </a:lnTo>
                  <a:lnTo>
                    <a:pt x="7784793" y="7803334"/>
                  </a:lnTo>
                  <a:lnTo>
                    <a:pt x="7759131" y="7838174"/>
                  </a:lnTo>
                  <a:lnTo>
                    <a:pt x="7728922" y="7868959"/>
                  </a:lnTo>
                  <a:lnTo>
                    <a:pt x="7694677" y="7895214"/>
                  </a:lnTo>
                  <a:lnTo>
                    <a:pt x="7656690" y="7916547"/>
                  </a:lnTo>
                  <a:lnTo>
                    <a:pt x="7616028" y="7932252"/>
                  </a:lnTo>
                  <a:lnTo>
                    <a:pt x="7572833" y="7942038"/>
                  </a:lnTo>
                  <a:lnTo>
                    <a:pt x="7527633" y="79454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249369" y="1716456"/>
              <a:ext cx="8047355" cy="8141334"/>
            </a:xfrm>
            <a:custGeom>
              <a:avLst/>
              <a:gdLst/>
              <a:ahLst/>
              <a:cxnLst/>
              <a:rect l="l" t="t" r="r" b="b"/>
              <a:pathLst>
                <a:path w="8047355" h="8141334">
                  <a:moveTo>
                    <a:pt x="7742345" y="8141333"/>
                  </a:moveTo>
                  <a:lnTo>
                    <a:pt x="304687" y="8141333"/>
                  </a:lnTo>
                  <a:lnTo>
                    <a:pt x="274472" y="8132380"/>
                  </a:lnTo>
                  <a:lnTo>
                    <a:pt x="232068" y="8114409"/>
                  </a:lnTo>
                  <a:lnTo>
                    <a:pt x="192213" y="8092005"/>
                  </a:lnTo>
                  <a:lnTo>
                    <a:pt x="155221" y="8065483"/>
                  </a:lnTo>
                  <a:lnTo>
                    <a:pt x="121405" y="8035157"/>
                  </a:lnTo>
                  <a:lnTo>
                    <a:pt x="91079" y="8001342"/>
                  </a:lnTo>
                  <a:lnTo>
                    <a:pt x="64557" y="7964349"/>
                  </a:lnTo>
                  <a:lnTo>
                    <a:pt x="42154" y="7924495"/>
                  </a:lnTo>
                  <a:lnTo>
                    <a:pt x="24182" y="7882093"/>
                  </a:lnTo>
                  <a:lnTo>
                    <a:pt x="10957" y="7837456"/>
                  </a:lnTo>
                  <a:lnTo>
                    <a:pt x="2791" y="7790899"/>
                  </a:lnTo>
                  <a:lnTo>
                    <a:pt x="0" y="7742736"/>
                  </a:lnTo>
                  <a:lnTo>
                    <a:pt x="0" y="413833"/>
                  </a:lnTo>
                  <a:lnTo>
                    <a:pt x="2791" y="365668"/>
                  </a:lnTo>
                  <a:lnTo>
                    <a:pt x="10900" y="319429"/>
                  </a:lnTo>
                  <a:lnTo>
                    <a:pt x="24182" y="274472"/>
                  </a:lnTo>
                  <a:lnTo>
                    <a:pt x="42154" y="232068"/>
                  </a:lnTo>
                  <a:lnTo>
                    <a:pt x="64557" y="192213"/>
                  </a:lnTo>
                  <a:lnTo>
                    <a:pt x="91079" y="155221"/>
                  </a:lnTo>
                  <a:lnTo>
                    <a:pt x="121405" y="121405"/>
                  </a:lnTo>
                  <a:lnTo>
                    <a:pt x="155221" y="91079"/>
                  </a:lnTo>
                  <a:lnTo>
                    <a:pt x="192213" y="64557"/>
                  </a:lnTo>
                  <a:lnTo>
                    <a:pt x="232068" y="42154"/>
                  </a:lnTo>
                  <a:lnTo>
                    <a:pt x="274472" y="24182"/>
                  </a:lnTo>
                  <a:lnTo>
                    <a:pt x="319109" y="10957"/>
                  </a:lnTo>
                  <a:lnTo>
                    <a:pt x="365668" y="2791"/>
                  </a:lnTo>
                  <a:lnTo>
                    <a:pt x="413833" y="0"/>
                  </a:lnTo>
                  <a:lnTo>
                    <a:pt x="7633203" y="0"/>
                  </a:lnTo>
                  <a:lnTo>
                    <a:pt x="7681366" y="2791"/>
                  </a:lnTo>
                  <a:lnTo>
                    <a:pt x="7727923" y="10957"/>
                  </a:lnTo>
                  <a:lnTo>
                    <a:pt x="7772560" y="24182"/>
                  </a:lnTo>
                  <a:lnTo>
                    <a:pt x="7814962" y="42154"/>
                  </a:lnTo>
                  <a:lnTo>
                    <a:pt x="7854817" y="64557"/>
                  </a:lnTo>
                  <a:lnTo>
                    <a:pt x="7891809" y="91079"/>
                  </a:lnTo>
                  <a:lnTo>
                    <a:pt x="7925625" y="121405"/>
                  </a:lnTo>
                  <a:lnTo>
                    <a:pt x="7955950" y="155221"/>
                  </a:lnTo>
                  <a:lnTo>
                    <a:pt x="7982472" y="192213"/>
                  </a:lnTo>
                  <a:lnTo>
                    <a:pt x="7985989" y="198470"/>
                  </a:lnTo>
                  <a:lnTo>
                    <a:pt x="413833" y="198470"/>
                  </a:lnTo>
                  <a:lnTo>
                    <a:pt x="364673" y="204195"/>
                  </a:lnTo>
                  <a:lnTo>
                    <a:pt x="319429" y="220483"/>
                  </a:lnTo>
                  <a:lnTo>
                    <a:pt x="279430" y="246004"/>
                  </a:lnTo>
                  <a:lnTo>
                    <a:pt x="246004" y="279430"/>
                  </a:lnTo>
                  <a:lnTo>
                    <a:pt x="220483" y="319429"/>
                  </a:lnTo>
                  <a:lnTo>
                    <a:pt x="204195" y="364673"/>
                  </a:lnTo>
                  <a:lnTo>
                    <a:pt x="198470" y="413833"/>
                  </a:lnTo>
                  <a:lnTo>
                    <a:pt x="198470" y="7742736"/>
                  </a:lnTo>
                  <a:lnTo>
                    <a:pt x="204079" y="7790899"/>
                  </a:lnTo>
                  <a:lnTo>
                    <a:pt x="204195" y="7791894"/>
                  </a:lnTo>
                  <a:lnTo>
                    <a:pt x="220483" y="7837139"/>
                  </a:lnTo>
                  <a:lnTo>
                    <a:pt x="246004" y="7877140"/>
                  </a:lnTo>
                  <a:lnTo>
                    <a:pt x="279430" y="7910568"/>
                  </a:lnTo>
                  <a:lnTo>
                    <a:pt x="319429" y="7936092"/>
                  </a:lnTo>
                  <a:lnTo>
                    <a:pt x="364673" y="7952382"/>
                  </a:lnTo>
                  <a:lnTo>
                    <a:pt x="413833" y="7958108"/>
                  </a:lnTo>
                  <a:lnTo>
                    <a:pt x="7985981" y="7958108"/>
                  </a:lnTo>
                  <a:lnTo>
                    <a:pt x="7982472" y="7964349"/>
                  </a:lnTo>
                  <a:lnTo>
                    <a:pt x="7955950" y="8001342"/>
                  </a:lnTo>
                  <a:lnTo>
                    <a:pt x="7925625" y="8035157"/>
                  </a:lnTo>
                  <a:lnTo>
                    <a:pt x="7891809" y="8065483"/>
                  </a:lnTo>
                  <a:lnTo>
                    <a:pt x="7854817" y="8092005"/>
                  </a:lnTo>
                  <a:lnTo>
                    <a:pt x="7814962" y="8114409"/>
                  </a:lnTo>
                  <a:lnTo>
                    <a:pt x="7772560" y="8132380"/>
                  </a:lnTo>
                  <a:lnTo>
                    <a:pt x="7742345" y="8141333"/>
                  </a:lnTo>
                  <a:close/>
                </a:path>
                <a:path w="8047355" h="8141334">
                  <a:moveTo>
                    <a:pt x="7985981" y="7958108"/>
                  </a:moveTo>
                  <a:lnTo>
                    <a:pt x="7633203" y="7958108"/>
                  </a:lnTo>
                  <a:lnTo>
                    <a:pt x="7682359" y="7952382"/>
                  </a:lnTo>
                  <a:lnTo>
                    <a:pt x="7727600" y="7936092"/>
                  </a:lnTo>
                  <a:lnTo>
                    <a:pt x="7767595" y="7910568"/>
                  </a:lnTo>
                  <a:lnTo>
                    <a:pt x="7801017" y="7877140"/>
                  </a:lnTo>
                  <a:lnTo>
                    <a:pt x="7826535" y="7837139"/>
                  </a:lnTo>
                  <a:lnTo>
                    <a:pt x="7842821" y="7791894"/>
                  </a:lnTo>
                  <a:lnTo>
                    <a:pt x="7848544" y="7742736"/>
                  </a:lnTo>
                  <a:lnTo>
                    <a:pt x="7848544" y="413833"/>
                  </a:lnTo>
                  <a:lnTo>
                    <a:pt x="7842936" y="365668"/>
                  </a:lnTo>
                  <a:lnTo>
                    <a:pt x="7842821" y="364673"/>
                  </a:lnTo>
                  <a:lnTo>
                    <a:pt x="7826535" y="319429"/>
                  </a:lnTo>
                  <a:lnTo>
                    <a:pt x="7801017" y="279430"/>
                  </a:lnTo>
                  <a:lnTo>
                    <a:pt x="7767595" y="246004"/>
                  </a:lnTo>
                  <a:lnTo>
                    <a:pt x="7727600" y="220483"/>
                  </a:lnTo>
                  <a:lnTo>
                    <a:pt x="7682359" y="204195"/>
                  </a:lnTo>
                  <a:lnTo>
                    <a:pt x="7633203" y="198470"/>
                  </a:lnTo>
                  <a:lnTo>
                    <a:pt x="7985989" y="198470"/>
                  </a:lnTo>
                  <a:lnTo>
                    <a:pt x="8004876" y="232068"/>
                  </a:lnTo>
                  <a:lnTo>
                    <a:pt x="8022847" y="274472"/>
                  </a:lnTo>
                  <a:lnTo>
                    <a:pt x="8036073" y="319109"/>
                  </a:lnTo>
                  <a:lnTo>
                    <a:pt x="8044239" y="365668"/>
                  </a:lnTo>
                  <a:lnTo>
                    <a:pt x="8047032" y="413833"/>
                  </a:lnTo>
                  <a:lnTo>
                    <a:pt x="8047032" y="7742736"/>
                  </a:lnTo>
                  <a:lnTo>
                    <a:pt x="8044239" y="7790899"/>
                  </a:lnTo>
                  <a:lnTo>
                    <a:pt x="8036129" y="7837139"/>
                  </a:lnTo>
                  <a:lnTo>
                    <a:pt x="8036073" y="7837456"/>
                  </a:lnTo>
                  <a:lnTo>
                    <a:pt x="8022847" y="7882093"/>
                  </a:lnTo>
                  <a:lnTo>
                    <a:pt x="8004876" y="7924495"/>
                  </a:lnTo>
                  <a:lnTo>
                    <a:pt x="7985981" y="7958108"/>
                  </a:lnTo>
                  <a:close/>
                </a:path>
              </a:pathLst>
            </a:custGeom>
            <a:solidFill>
              <a:srgbClr val="F6854D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9674413" y="1759298"/>
            <a:ext cx="8389620" cy="8141334"/>
            <a:chOff x="9674413" y="1759298"/>
            <a:chExt cx="8389620" cy="8141334"/>
          </a:xfrm>
        </p:grpSpPr>
        <p:sp>
          <p:nvSpPr>
            <p:cNvPr id="11" name="object 11" descr=""/>
            <p:cNvSpPr/>
            <p:nvPr/>
          </p:nvSpPr>
          <p:spPr>
            <a:xfrm>
              <a:off x="9779965" y="1864869"/>
              <a:ext cx="7832090" cy="7945755"/>
            </a:xfrm>
            <a:custGeom>
              <a:avLst/>
              <a:gdLst/>
              <a:ahLst/>
              <a:cxnLst/>
              <a:rect l="l" t="t" r="r" b="b"/>
              <a:pathLst>
                <a:path w="7832090" h="7945755">
                  <a:moveTo>
                    <a:pt x="7527645" y="7945422"/>
                  </a:moveTo>
                  <a:lnTo>
                    <a:pt x="308274" y="7945422"/>
                  </a:lnTo>
                  <a:lnTo>
                    <a:pt x="263021" y="7942050"/>
                  </a:lnTo>
                  <a:lnTo>
                    <a:pt x="219728" y="7932262"/>
                  </a:lnTo>
                  <a:lnTo>
                    <a:pt x="178891" y="7916554"/>
                  </a:lnTo>
                  <a:lnTo>
                    <a:pt x="141005" y="7895420"/>
                  </a:lnTo>
                  <a:lnTo>
                    <a:pt x="106565" y="7869356"/>
                  </a:lnTo>
                  <a:lnTo>
                    <a:pt x="76066" y="7838857"/>
                  </a:lnTo>
                  <a:lnTo>
                    <a:pt x="50002" y="7804417"/>
                  </a:lnTo>
                  <a:lnTo>
                    <a:pt x="28868" y="7766531"/>
                  </a:lnTo>
                  <a:lnTo>
                    <a:pt x="13160" y="7725694"/>
                  </a:lnTo>
                  <a:lnTo>
                    <a:pt x="3372" y="7682401"/>
                  </a:lnTo>
                  <a:lnTo>
                    <a:pt x="0" y="7637148"/>
                  </a:lnTo>
                  <a:lnTo>
                    <a:pt x="0" y="308265"/>
                  </a:lnTo>
                  <a:lnTo>
                    <a:pt x="3372" y="263013"/>
                  </a:lnTo>
                  <a:lnTo>
                    <a:pt x="13160" y="219722"/>
                  </a:lnTo>
                  <a:lnTo>
                    <a:pt x="28868" y="178886"/>
                  </a:lnTo>
                  <a:lnTo>
                    <a:pt x="50002" y="141002"/>
                  </a:lnTo>
                  <a:lnTo>
                    <a:pt x="76066" y="106562"/>
                  </a:lnTo>
                  <a:lnTo>
                    <a:pt x="106565" y="76064"/>
                  </a:lnTo>
                  <a:lnTo>
                    <a:pt x="141005" y="50000"/>
                  </a:lnTo>
                  <a:lnTo>
                    <a:pt x="178891" y="28867"/>
                  </a:lnTo>
                  <a:lnTo>
                    <a:pt x="219728" y="13160"/>
                  </a:lnTo>
                  <a:lnTo>
                    <a:pt x="263021" y="3372"/>
                  </a:lnTo>
                  <a:lnTo>
                    <a:pt x="308274" y="0"/>
                  </a:lnTo>
                  <a:lnTo>
                    <a:pt x="7523408" y="0"/>
                  </a:lnTo>
                  <a:lnTo>
                    <a:pt x="7568662" y="3372"/>
                  </a:lnTo>
                  <a:lnTo>
                    <a:pt x="7611955" y="13160"/>
                  </a:lnTo>
                  <a:lnTo>
                    <a:pt x="7652791" y="28867"/>
                  </a:lnTo>
                  <a:lnTo>
                    <a:pt x="7690677" y="50000"/>
                  </a:lnTo>
                  <a:lnTo>
                    <a:pt x="7725118" y="76064"/>
                  </a:lnTo>
                  <a:lnTo>
                    <a:pt x="7755617" y="106562"/>
                  </a:lnTo>
                  <a:lnTo>
                    <a:pt x="7781681" y="141002"/>
                  </a:lnTo>
                  <a:lnTo>
                    <a:pt x="7802815" y="178886"/>
                  </a:lnTo>
                  <a:lnTo>
                    <a:pt x="7818523" y="219722"/>
                  </a:lnTo>
                  <a:lnTo>
                    <a:pt x="7828311" y="263013"/>
                  </a:lnTo>
                  <a:lnTo>
                    <a:pt x="7831683" y="308265"/>
                  </a:lnTo>
                  <a:lnTo>
                    <a:pt x="7831683" y="7632941"/>
                  </a:lnTo>
                  <a:lnTo>
                    <a:pt x="7829364" y="7679241"/>
                  </a:lnTo>
                  <a:lnTo>
                    <a:pt x="7820439" y="7723390"/>
                  </a:lnTo>
                  <a:lnTo>
                    <a:pt x="7805422" y="7764913"/>
                  </a:lnTo>
                  <a:lnTo>
                    <a:pt x="7784826" y="7803333"/>
                  </a:lnTo>
                  <a:lnTo>
                    <a:pt x="7759166" y="7838174"/>
                  </a:lnTo>
                  <a:lnTo>
                    <a:pt x="7728956" y="7868961"/>
                  </a:lnTo>
                  <a:lnTo>
                    <a:pt x="7694710" y="7895218"/>
                  </a:lnTo>
                  <a:lnTo>
                    <a:pt x="7656722" y="7916554"/>
                  </a:lnTo>
                  <a:lnTo>
                    <a:pt x="7616054" y="7932262"/>
                  </a:lnTo>
                  <a:lnTo>
                    <a:pt x="7572853" y="7942050"/>
                  </a:lnTo>
                  <a:lnTo>
                    <a:pt x="7527645" y="79454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674413" y="1759298"/>
              <a:ext cx="8047355" cy="8141334"/>
            </a:xfrm>
            <a:custGeom>
              <a:avLst/>
              <a:gdLst/>
              <a:ahLst/>
              <a:cxnLst/>
              <a:rect l="l" t="t" r="r" b="b"/>
              <a:pathLst>
                <a:path w="8047355" h="8141334">
                  <a:moveTo>
                    <a:pt x="7742379" y="8141333"/>
                  </a:moveTo>
                  <a:lnTo>
                    <a:pt x="304644" y="8141333"/>
                  </a:lnTo>
                  <a:lnTo>
                    <a:pt x="274470" y="8132392"/>
                  </a:lnTo>
                  <a:lnTo>
                    <a:pt x="232067" y="8114420"/>
                  </a:lnTo>
                  <a:lnTo>
                    <a:pt x="192213" y="8092016"/>
                  </a:lnTo>
                  <a:lnTo>
                    <a:pt x="155221" y="8065493"/>
                  </a:lnTo>
                  <a:lnTo>
                    <a:pt x="121405" y="8035166"/>
                  </a:lnTo>
                  <a:lnTo>
                    <a:pt x="91079" y="8001348"/>
                  </a:lnTo>
                  <a:lnTo>
                    <a:pt x="64557" y="7964354"/>
                  </a:lnTo>
                  <a:lnTo>
                    <a:pt x="42154" y="7924496"/>
                  </a:lnTo>
                  <a:lnTo>
                    <a:pt x="24182" y="7882090"/>
                  </a:lnTo>
                  <a:lnTo>
                    <a:pt x="10957" y="7837449"/>
                  </a:lnTo>
                  <a:lnTo>
                    <a:pt x="2791" y="7790887"/>
                  </a:lnTo>
                  <a:lnTo>
                    <a:pt x="0" y="7742718"/>
                  </a:lnTo>
                  <a:lnTo>
                    <a:pt x="0" y="413836"/>
                  </a:lnTo>
                  <a:lnTo>
                    <a:pt x="2791" y="365670"/>
                  </a:lnTo>
                  <a:lnTo>
                    <a:pt x="10901" y="319430"/>
                  </a:lnTo>
                  <a:lnTo>
                    <a:pt x="24182" y="274473"/>
                  </a:lnTo>
                  <a:lnTo>
                    <a:pt x="42154" y="232069"/>
                  </a:lnTo>
                  <a:lnTo>
                    <a:pt x="64557" y="192214"/>
                  </a:lnTo>
                  <a:lnTo>
                    <a:pt x="91079" y="155221"/>
                  </a:lnTo>
                  <a:lnTo>
                    <a:pt x="121405" y="121405"/>
                  </a:lnTo>
                  <a:lnTo>
                    <a:pt x="155221" y="91079"/>
                  </a:lnTo>
                  <a:lnTo>
                    <a:pt x="192213" y="64557"/>
                  </a:lnTo>
                  <a:lnTo>
                    <a:pt x="232067" y="42154"/>
                  </a:lnTo>
                  <a:lnTo>
                    <a:pt x="274470" y="24182"/>
                  </a:lnTo>
                  <a:lnTo>
                    <a:pt x="319106" y="10957"/>
                  </a:lnTo>
                  <a:lnTo>
                    <a:pt x="365663" y="2791"/>
                  </a:lnTo>
                  <a:lnTo>
                    <a:pt x="413826" y="0"/>
                  </a:lnTo>
                  <a:lnTo>
                    <a:pt x="7633197" y="0"/>
                  </a:lnTo>
                  <a:lnTo>
                    <a:pt x="7681360" y="2791"/>
                  </a:lnTo>
                  <a:lnTo>
                    <a:pt x="7727917" y="10957"/>
                  </a:lnTo>
                  <a:lnTo>
                    <a:pt x="7772554" y="24182"/>
                  </a:lnTo>
                  <a:lnTo>
                    <a:pt x="7814956" y="42154"/>
                  </a:lnTo>
                  <a:lnTo>
                    <a:pt x="7854810" y="64557"/>
                  </a:lnTo>
                  <a:lnTo>
                    <a:pt x="7891802" y="91079"/>
                  </a:lnTo>
                  <a:lnTo>
                    <a:pt x="7925618" y="121405"/>
                  </a:lnTo>
                  <a:lnTo>
                    <a:pt x="7955944" y="155221"/>
                  </a:lnTo>
                  <a:lnTo>
                    <a:pt x="7982466" y="192214"/>
                  </a:lnTo>
                  <a:lnTo>
                    <a:pt x="7985982" y="198470"/>
                  </a:lnTo>
                  <a:lnTo>
                    <a:pt x="413826" y="198470"/>
                  </a:lnTo>
                  <a:lnTo>
                    <a:pt x="364668" y="204195"/>
                  </a:lnTo>
                  <a:lnTo>
                    <a:pt x="319424" y="220483"/>
                  </a:lnTo>
                  <a:lnTo>
                    <a:pt x="279422" y="246004"/>
                  </a:lnTo>
                  <a:lnTo>
                    <a:pt x="245994" y="279430"/>
                  </a:lnTo>
                  <a:lnTo>
                    <a:pt x="220470" y="319430"/>
                  </a:lnTo>
                  <a:lnTo>
                    <a:pt x="204180" y="364675"/>
                  </a:lnTo>
                  <a:lnTo>
                    <a:pt x="198455" y="413836"/>
                  </a:lnTo>
                  <a:lnTo>
                    <a:pt x="198455" y="7742718"/>
                  </a:lnTo>
                  <a:lnTo>
                    <a:pt x="204064" y="7790887"/>
                  </a:lnTo>
                  <a:lnTo>
                    <a:pt x="204180" y="7791885"/>
                  </a:lnTo>
                  <a:lnTo>
                    <a:pt x="220470" y="7837134"/>
                  </a:lnTo>
                  <a:lnTo>
                    <a:pt x="245994" y="7877135"/>
                  </a:lnTo>
                  <a:lnTo>
                    <a:pt x="279422" y="7910559"/>
                  </a:lnTo>
                  <a:lnTo>
                    <a:pt x="319424" y="7936079"/>
                  </a:lnTo>
                  <a:lnTo>
                    <a:pt x="364668" y="7952366"/>
                  </a:lnTo>
                  <a:lnTo>
                    <a:pt x="413826" y="7958090"/>
                  </a:lnTo>
                  <a:lnTo>
                    <a:pt x="7985987" y="7958090"/>
                  </a:lnTo>
                  <a:lnTo>
                    <a:pt x="7982466" y="7964354"/>
                  </a:lnTo>
                  <a:lnTo>
                    <a:pt x="7955944" y="8001348"/>
                  </a:lnTo>
                  <a:lnTo>
                    <a:pt x="7925618" y="8035166"/>
                  </a:lnTo>
                  <a:lnTo>
                    <a:pt x="7891802" y="8065493"/>
                  </a:lnTo>
                  <a:lnTo>
                    <a:pt x="7854810" y="8092016"/>
                  </a:lnTo>
                  <a:lnTo>
                    <a:pt x="7814956" y="8114420"/>
                  </a:lnTo>
                  <a:lnTo>
                    <a:pt x="7772554" y="8132392"/>
                  </a:lnTo>
                  <a:lnTo>
                    <a:pt x="7742379" y="8141333"/>
                  </a:lnTo>
                  <a:close/>
                </a:path>
                <a:path w="8047355" h="8141334">
                  <a:moveTo>
                    <a:pt x="7985987" y="7958090"/>
                  </a:moveTo>
                  <a:lnTo>
                    <a:pt x="7633197" y="7958090"/>
                  </a:lnTo>
                  <a:lnTo>
                    <a:pt x="7682355" y="7952366"/>
                  </a:lnTo>
                  <a:lnTo>
                    <a:pt x="7727599" y="7936079"/>
                  </a:lnTo>
                  <a:lnTo>
                    <a:pt x="7767601" y="7910559"/>
                  </a:lnTo>
                  <a:lnTo>
                    <a:pt x="7801029" y="7877135"/>
                  </a:lnTo>
                  <a:lnTo>
                    <a:pt x="7826553" y="7837134"/>
                  </a:lnTo>
                  <a:lnTo>
                    <a:pt x="7842843" y="7791885"/>
                  </a:lnTo>
                  <a:lnTo>
                    <a:pt x="7848569" y="7742718"/>
                  </a:lnTo>
                  <a:lnTo>
                    <a:pt x="7848569" y="413836"/>
                  </a:lnTo>
                  <a:lnTo>
                    <a:pt x="7842959" y="365670"/>
                  </a:lnTo>
                  <a:lnTo>
                    <a:pt x="7842843" y="364675"/>
                  </a:lnTo>
                  <a:lnTo>
                    <a:pt x="7826553" y="319430"/>
                  </a:lnTo>
                  <a:lnTo>
                    <a:pt x="7801029" y="279430"/>
                  </a:lnTo>
                  <a:lnTo>
                    <a:pt x="7767601" y="246004"/>
                  </a:lnTo>
                  <a:lnTo>
                    <a:pt x="7727599" y="220483"/>
                  </a:lnTo>
                  <a:lnTo>
                    <a:pt x="7682355" y="204195"/>
                  </a:lnTo>
                  <a:lnTo>
                    <a:pt x="7633197" y="198470"/>
                  </a:lnTo>
                  <a:lnTo>
                    <a:pt x="7985982" y="198470"/>
                  </a:lnTo>
                  <a:lnTo>
                    <a:pt x="8004869" y="232069"/>
                  </a:lnTo>
                  <a:lnTo>
                    <a:pt x="8022841" y="274473"/>
                  </a:lnTo>
                  <a:lnTo>
                    <a:pt x="8036067" y="319111"/>
                  </a:lnTo>
                  <a:lnTo>
                    <a:pt x="8044232" y="365670"/>
                  </a:lnTo>
                  <a:lnTo>
                    <a:pt x="8047032" y="413836"/>
                  </a:lnTo>
                  <a:lnTo>
                    <a:pt x="8047032" y="7742718"/>
                  </a:lnTo>
                  <a:lnTo>
                    <a:pt x="8044232" y="7790887"/>
                  </a:lnTo>
                  <a:lnTo>
                    <a:pt x="8036122" y="7837134"/>
                  </a:lnTo>
                  <a:lnTo>
                    <a:pt x="8036067" y="7837449"/>
                  </a:lnTo>
                  <a:lnTo>
                    <a:pt x="8022841" y="7882090"/>
                  </a:lnTo>
                  <a:lnTo>
                    <a:pt x="8004869" y="7924496"/>
                  </a:lnTo>
                  <a:lnTo>
                    <a:pt x="7985987" y="7958090"/>
                  </a:lnTo>
                  <a:close/>
                </a:path>
              </a:pathLst>
            </a:custGeom>
            <a:solidFill>
              <a:srgbClr val="F685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7180747" y="9380372"/>
              <a:ext cx="883285" cy="384175"/>
            </a:xfrm>
            <a:custGeom>
              <a:avLst/>
              <a:gdLst/>
              <a:ahLst/>
              <a:cxnLst/>
              <a:rect l="l" t="t" r="r" b="b"/>
              <a:pathLst>
                <a:path w="883284" h="384175">
                  <a:moveTo>
                    <a:pt x="690638" y="384124"/>
                  </a:moveTo>
                  <a:lnTo>
                    <a:pt x="192062" y="384124"/>
                  </a:lnTo>
                  <a:lnTo>
                    <a:pt x="148023" y="379051"/>
                  </a:lnTo>
                  <a:lnTo>
                    <a:pt x="107597" y="364602"/>
                  </a:lnTo>
                  <a:lnTo>
                    <a:pt x="71936" y="341930"/>
                  </a:lnTo>
                  <a:lnTo>
                    <a:pt x="42193" y="312187"/>
                  </a:lnTo>
                  <a:lnTo>
                    <a:pt x="19521" y="276526"/>
                  </a:lnTo>
                  <a:lnTo>
                    <a:pt x="5072" y="236100"/>
                  </a:lnTo>
                  <a:lnTo>
                    <a:pt x="0" y="192062"/>
                  </a:lnTo>
                  <a:lnTo>
                    <a:pt x="5072" y="148024"/>
                  </a:lnTo>
                  <a:lnTo>
                    <a:pt x="19521" y="107598"/>
                  </a:lnTo>
                  <a:lnTo>
                    <a:pt x="42193" y="71937"/>
                  </a:lnTo>
                  <a:lnTo>
                    <a:pt x="71936" y="42193"/>
                  </a:lnTo>
                  <a:lnTo>
                    <a:pt x="107597" y="19521"/>
                  </a:lnTo>
                  <a:lnTo>
                    <a:pt x="148023" y="5072"/>
                  </a:lnTo>
                  <a:lnTo>
                    <a:pt x="192062" y="0"/>
                  </a:lnTo>
                  <a:lnTo>
                    <a:pt x="690638" y="0"/>
                  </a:lnTo>
                  <a:lnTo>
                    <a:pt x="734675" y="5072"/>
                  </a:lnTo>
                  <a:lnTo>
                    <a:pt x="775101" y="19521"/>
                  </a:lnTo>
                  <a:lnTo>
                    <a:pt x="810762" y="42193"/>
                  </a:lnTo>
                  <a:lnTo>
                    <a:pt x="840506" y="71937"/>
                  </a:lnTo>
                  <a:lnTo>
                    <a:pt x="863178" y="107598"/>
                  </a:lnTo>
                  <a:lnTo>
                    <a:pt x="877628" y="148024"/>
                  </a:lnTo>
                  <a:lnTo>
                    <a:pt x="882700" y="192062"/>
                  </a:lnTo>
                  <a:lnTo>
                    <a:pt x="877628" y="236100"/>
                  </a:lnTo>
                  <a:lnTo>
                    <a:pt x="863178" y="276526"/>
                  </a:lnTo>
                  <a:lnTo>
                    <a:pt x="840506" y="312187"/>
                  </a:lnTo>
                  <a:lnTo>
                    <a:pt x="810762" y="341930"/>
                  </a:lnTo>
                  <a:lnTo>
                    <a:pt x="775101" y="364602"/>
                  </a:lnTo>
                  <a:lnTo>
                    <a:pt x="734675" y="379051"/>
                  </a:lnTo>
                  <a:lnTo>
                    <a:pt x="690638" y="3841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7276860" y="9421621"/>
            <a:ext cx="6915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Page</a:t>
            </a:r>
            <a:r>
              <a:rPr dirty="0" sz="1800" spc="-1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R="53340">
              <a:lnSpc>
                <a:spcPct val="100000"/>
              </a:lnSpc>
              <a:spcBef>
                <a:spcPts val="100"/>
              </a:spcBef>
            </a:pPr>
            <a:r>
              <a:rPr dirty="0" spc="-330"/>
              <a:t>High</a:t>
            </a:r>
            <a:r>
              <a:rPr dirty="0" spc="-285"/>
              <a:t> </a:t>
            </a:r>
            <a:r>
              <a:rPr dirty="0" spc="-204"/>
              <a:t>Product</a:t>
            </a:r>
            <a:r>
              <a:rPr dirty="0" spc="-285"/>
              <a:t> </a:t>
            </a:r>
            <a:r>
              <a:rPr dirty="0" spc="-95"/>
              <a:t>Variation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</a:p>
          <a:p>
            <a:pPr marL="2726690" marR="1249045" indent="-1495425">
              <a:lnSpc>
                <a:spcPct val="115100"/>
              </a:lnSpc>
            </a:pPr>
            <a:r>
              <a:rPr dirty="0" spc="-275"/>
              <a:t>Dominance</a:t>
            </a:r>
            <a:r>
              <a:rPr dirty="0" spc="-320"/>
              <a:t> </a:t>
            </a:r>
            <a:r>
              <a:rPr dirty="0" spc="-110"/>
              <a:t>of</a:t>
            </a:r>
            <a:r>
              <a:rPr dirty="0" spc="-315"/>
              <a:t> </a:t>
            </a:r>
            <a:r>
              <a:rPr dirty="0" spc="-90"/>
              <a:t>Specific </a:t>
            </a:r>
            <a:r>
              <a:rPr dirty="0" spc="-55"/>
              <a:t>Products</a:t>
            </a:r>
          </a:p>
          <a:p>
            <a:pPr marL="12700" marR="5080" indent="1185545">
              <a:lnSpc>
                <a:spcPts val="9770"/>
              </a:lnSpc>
              <a:spcBef>
                <a:spcPts val="45"/>
              </a:spcBef>
            </a:pPr>
            <a:r>
              <a:rPr dirty="0" spc="-195"/>
              <a:t>Pricing</a:t>
            </a:r>
            <a:r>
              <a:rPr dirty="0" spc="-305"/>
              <a:t> </a:t>
            </a:r>
            <a:r>
              <a:rPr dirty="0" spc="-320"/>
              <a:t>Impact</a:t>
            </a:r>
            <a:r>
              <a:rPr dirty="0" spc="-300"/>
              <a:t> </a:t>
            </a:r>
            <a:r>
              <a:rPr dirty="0" spc="-295"/>
              <a:t>on</a:t>
            </a:r>
            <a:r>
              <a:rPr dirty="0" spc="-300"/>
              <a:t> </a:t>
            </a:r>
            <a:r>
              <a:rPr dirty="0" spc="-10"/>
              <a:t>Sales </a:t>
            </a:r>
            <a:r>
              <a:rPr dirty="0" spc="-114"/>
              <a:t>Logistics</a:t>
            </a:r>
            <a:r>
              <a:rPr dirty="0" spc="-254"/>
              <a:t> </a:t>
            </a:r>
            <a:r>
              <a:rPr dirty="0" spc="-204"/>
              <a:t>Performance</a:t>
            </a:r>
            <a:r>
              <a:rPr dirty="0" spc="-250"/>
              <a:t> </a:t>
            </a:r>
            <a:r>
              <a:rPr dirty="0" spc="-165"/>
              <a:t>Correlates</a:t>
            </a:r>
          </a:p>
          <a:p>
            <a:pPr algn="ctr">
              <a:lnSpc>
                <a:spcPts val="4054"/>
              </a:lnSpc>
            </a:pPr>
            <a:r>
              <a:rPr dirty="0" spc="-260"/>
              <a:t>with</a:t>
            </a:r>
            <a:r>
              <a:rPr dirty="0" spc="-305"/>
              <a:t> </a:t>
            </a:r>
            <a:r>
              <a:rPr dirty="0" spc="-175"/>
              <a:t>Sales</a:t>
            </a:r>
            <a:r>
              <a:rPr dirty="0" spc="-305"/>
              <a:t> </a:t>
            </a:r>
            <a:r>
              <a:rPr dirty="0" spc="-10"/>
              <a:t>Peaks</a:t>
            </a:r>
          </a:p>
        </p:txBody>
      </p:sp>
      <p:sp>
        <p:nvSpPr>
          <p:cNvPr id="16" name="object 16" descr=""/>
          <p:cNvSpPr txBox="1"/>
          <p:nvPr/>
        </p:nvSpPr>
        <p:spPr>
          <a:xfrm>
            <a:off x="10634238" y="3076897"/>
            <a:ext cx="6127750" cy="4857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800" spc="-275" b="1">
                <a:latin typeface="Tahoma"/>
                <a:cs typeface="Tahoma"/>
              </a:rPr>
              <a:t>Optimize</a:t>
            </a:r>
            <a:r>
              <a:rPr dirty="0" sz="3800" spc="-290" b="1">
                <a:latin typeface="Tahoma"/>
                <a:cs typeface="Tahoma"/>
              </a:rPr>
              <a:t> </a:t>
            </a:r>
            <a:r>
              <a:rPr dirty="0" sz="3800" spc="-204" b="1">
                <a:latin typeface="Tahoma"/>
                <a:cs typeface="Tahoma"/>
              </a:rPr>
              <a:t>Product</a:t>
            </a:r>
            <a:r>
              <a:rPr dirty="0" sz="3800" spc="-285" b="1">
                <a:latin typeface="Tahoma"/>
                <a:cs typeface="Tahoma"/>
              </a:rPr>
              <a:t> </a:t>
            </a:r>
            <a:r>
              <a:rPr dirty="0" sz="3800" spc="-45" b="1">
                <a:latin typeface="Tahoma"/>
                <a:cs typeface="Tahoma"/>
              </a:rPr>
              <a:t>Portfolio</a:t>
            </a:r>
            <a:endParaRPr sz="3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3800">
              <a:latin typeface="Tahoma"/>
              <a:cs typeface="Tahoma"/>
            </a:endParaRPr>
          </a:p>
          <a:p>
            <a:pPr algn="ctr" marL="288290" marR="235585">
              <a:lnSpc>
                <a:spcPct val="115100"/>
              </a:lnSpc>
              <a:spcBef>
                <a:spcPts val="5"/>
              </a:spcBef>
            </a:pPr>
            <a:r>
              <a:rPr dirty="0" sz="3800" spc="-240" b="1">
                <a:latin typeface="Tahoma"/>
                <a:cs typeface="Tahoma"/>
              </a:rPr>
              <a:t>Promote</a:t>
            </a:r>
            <a:r>
              <a:rPr dirty="0" sz="3800" spc="-285" b="1">
                <a:latin typeface="Tahoma"/>
                <a:cs typeface="Tahoma"/>
              </a:rPr>
              <a:t> </a:t>
            </a:r>
            <a:r>
              <a:rPr dirty="0" sz="3800" spc="-275" b="1">
                <a:latin typeface="Tahoma"/>
                <a:cs typeface="Tahoma"/>
              </a:rPr>
              <a:t>High-</a:t>
            </a:r>
            <a:r>
              <a:rPr dirty="0" sz="3800" spc="-210" b="1">
                <a:latin typeface="Tahoma"/>
                <a:cs typeface="Tahoma"/>
              </a:rPr>
              <a:t>Performing </a:t>
            </a:r>
            <a:r>
              <a:rPr dirty="0" sz="3800" spc="-55" b="1">
                <a:latin typeface="Tahoma"/>
                <a:cs typeface="Tahoma"/>
              </a:rPr>
              <a:t>Products</a:t>
            </a:r>
            <a:endParaRPr sz="3800">
              <a:latin typeface="Tahoma"/>
              <a:cs typeface="Tahoma"/>
            </a:endParaRPr>
          </a:p>
          <a:p>
            <a:pPr algn="ctr" marR="192405">
              <a:lnSpc>
                <a:spcPct val="100000"/>
              </a:lnSpc>
              <a:spcBef>
                <a:spcPts val="3585"/>
              </a:spcBef>
            </a:pPr>
            <a:r>
              <a:rPr dirty="0" sz="3800" spc="-225" b="1">
                <a:latin typeface="Tahoma"/>
                <a:cs typeface="Tahoma"/>
              </a:rPr>
              <a:t>Refine</a:t>
            </a:r>
            <a:r>
              <a:rPr dirty="0" sz="3800" spc="-275" b="1">
                <a:latin typeface="Tahoma"/>
                <a:cs typeface="Tahoma"/>
              </a:rPr>
              <a:t> </a:t>
            </a:r>
            <a:r>
              <a:rPr dirty="0" sz="3800" spc="-195" b="1">
                <a:latin typeface="Tahoma"/>
                <a:cs typeface="Tahoma"/>
              </a:rPr>
              <a:t>Pricing</a:t>
            </a:r>
            <a:r>
              <a:rPr dirty="0" sz="3800" spc="-275" b="1">
                <a:latin typeface="Tahoma"/>
                <a:cs typeface="Tahoma"/>
              </a:rPr>
              <a:t> </a:t>
            </a:r>
            <a:r>
              <a:rPr dirty="0" sz="3800" spc="-330" b="1">
                <a:latin typeface="Tahoma"/>
                <a:cs typeface="Tahoma"/>
              </a:rPr>
              <a:t>Model</a:t>
            </a:r>
            <a:endParaRPr sz="3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20"/>
              </a:spcBef>
            </a:pPr>
            <a:endParaRPr sz="3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dirty="0" sz="3800" spc="-235" b="1">
                <a:latin typeface="Tahoma"/>
                <a:cs typeface="Tahoma"/>
              </a:rPr>
              <a:t>Enhance</a:t>
            </a:r>
            <a:r>
              <a:rPr dirty="0" sz="3800" spc="-275" b="1">
                <a:latin typeface="Tahoma"/>
                <a:cs typeface="Tahoma"/>
              </a:rPr>
              <a:t> </a:t>
            </a:r>
            <a:r>
              <a:rPr dirty="0" sz="3800" spc="-250" b="1">
                <a:latin typeface="Tahoma"/>
                <a:cs typeface="Tahoma"/>
              </a:rPr>
              <a:t>Delivery</a:t>
            </a:r>
            <a:r>
              <a:rPr dirty="0" sz="3800" spc="-270" b="1">
                <a:latin typeface="Tahoma"/>
                <a:cs typeface="Tahoma"/>
              </a:rPr>
              <a:t> </a:t>
            </a:r>
            <a:r>
              <a:rPr dirty="0" sz="3800" spc="-135" b="1">
                <a:latin typeface="Tahoma"/>
                <a:cs typeface="Tahoma"/>
              </a:rPr>
              <a:t>Strategies</a:t>
            </a:r>
            <a:endParaRPr sz="3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Xinxin Yang</dc:creator>
  <cp:keywords>DAGD9JYAbmE,BAFtANpXTtg,0</cp:keywords>
  <dc:title>Marketing Metrics - Final Presentation</dc:title>
  <dcterms:created xsi:type="dcterms:W3CDTF">2025-06-25T07:41:30Z</dcterms:created>
  <dcterms:modified xsi:type="dcterms:W3CDTF">2025-06-25T07:41:30Z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2025-02-10T00:00:00Z</vt:filetime>
  </property>
  <property fmtid="{D5CDD505-2E9C-101B-9397-08002B2CF9AE}" pid="3" name="Creator">
    <vt:lpwstr>Canva</vt:lpwstr>
  </property>
  <property fmtid="{D5CDD505-2E9C-101B-9397-08002B2CF9AE}" pid="4" name="LastSaved">
    <vt:filetime>2025-06-25T00:00:00Z</vt:filetime>
  </property>
  <property fmtid="{D5CDD505-2E9C-101B-9397-08002B2CF9AE}" pid="5" name="Producer">
    <vt:lpwstr>3-Heights(TM) PDF Security Shell 4.8.25.2 (http://www.pdf-tools.com)</vt:lpwstr>
  </property>
</Properties>
</file>