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71" r:id="rId2"/>
    <p:sldId id="270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78830" autoAdjust="0"/>
  </p:normalViewPr>
  <p:slideViewPr>
    <p:cSldViewPr snapToGrid="0">
      <p:cViewPr varScale="1">
        <p:scale>
          <a:sx n="60" d="100"/>
          <a:sy n="60" d="100"/>
        </p:scale>
        <p:origin x="9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2915C-282D-459F-9AC1-073A85BD7E36}" type="datetimeFigureOut">
              <a:rPr lang="en-IN" smtClean="0"/>
              <a:pPr/>
              <a:t>16-04-2017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BDE18-6D77-41E6-952A-A01A61B419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55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1668" y="0"/>
            <a:ext cx="12376295" cy="6314983"/>
          </a:xfr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100050" y="4455620"/>
            <a:ext cx="10582197" cy="16638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100" b="1" dirty="0">
                <a:solidFill>
                  <a:schemeClr val="bg1"/>
                </a:solidFill>
              </a:rPr>
              <a:t>Presented by</a:t>
            </a:r>
          </a:p>
          <a:p>
            <a:pPr algn="r"/>
            <a:r>
              <a:rPr lang="en-US" sz="1800" b="1" dirty="0">
                <a:solidFill>
                  <a:schemeClr val="bg1"/>
                </a:solidFill>
              </a:rPr>
              <a:t>Esha</a:t>
            </a:r>
          </a:p>
          <a:p>
            <a:pPr algn="r"/>
            <a:r>
              <a:rPr lang="en-US" sz="1800" b="1" dirty="0">
                <a:solidFill>
                  <a:schemeClr val="bg1"/>
                </a:solidFill>
              </a:rPr>
              <a:t>Vinuthna</a:t>
            </a:r>
          </a:p>
          <a:p>
            <a:pPr algn="r"/>
            <a:r>
              <a:rPr lang="en-US" sz="1800" b="1" dirty="0">
                <a:solidFill>
                  <a:schemeClr val="bg1"/>
                </a:solidFill>
              </a:rPr>
              <a:t>Gayathri</a:t>
            </a:r>
          </a:p>
        </p:txBody>
      </p:sp>
    </p:spTree>
    <p:extLst>
      <p:ext uri="{BB962C8B-B14F-4D97-AF65-F5344CB8AC3E}">
        <p14:creationId xmlns:p14="http://schemas.microsoft.com/office/powerpoint/2010/main" val="289429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516" y="286603"/>
            <a:ext cx="11293642" cy="558238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69" y="286603"/>
            <a:ext cx="11405936" cy="5582385"/>
          </a:xfrm>
        </p:spPr>
      </p:pic>
    </p:spTree>
    <p:extLst>
      <p:ext uri="{BB962C8B-B14F-4D97-AF65-F5344CB8AC3E}">
        <p14:creationId xmlns:p14="http://schemas.microsoft.com/office/powerpoint/2010/main" val="180027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86603"/>
            <a:ext cx="10988842" cy="5582385"/>
          </a:xfrm>
        </p:spPr>
      </p:pic>
    </p:spTree>
    <p:extLst>
      <p:ext uri="{BB962C8B-B14F-4D97-AF65-F5344CB8AC3E}">
        <p14:creationId xmlns:p14="http://schemas.microsoft.com/office/powerpoint/2010/main" val="328065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432" y="128337"/>
            <a:ext cx="11293642" cy="5740651"/>
          </a:xfrm>
        </p:spPr>
      </p:pic>
    </p:spTree>
    <p:extLst>
      <p:ext uri="{BB962C8B-B14F-4D97-AF65-F5344CB8AC3E}">
        <p14:creationId xmlns:p14="http://schemas.microsoft.com/office/powerpoint/2010/main" val="2235296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vinuthna</cp:lastModifiedBy>
  <cp:revision>11</cp:revision>
  <dcterms:created xsi:type="dcterms:W3CDTF">2014-09-12T02:11:56Z</dcterms:created>
  <dcterms:modified xsi:type="dcterms:W3CDTF">2017-04-16T23:46:53Z</dcterms:modified>
</cp:coreProperties>
</file>