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0122" y="1954063"/>
            <a:ext cx="466377" cy="377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400" y="404245"/>
            <a:ext cx="5550823" cy="803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sp>
          <p:nvSpPr>
            <p:cNvPr id="3" name="object 3" descr=""/>
            <p:cNvSpPr/>
            <p:nvPr/>
          </p:nvSpPr>
          <p:spPr>
            <a:xfrm>
              <a:off x="377825" y="377824"/>
              <a:ext cx="6800850" cy="3495040"/>
            </a:xfrm>
            <a:custGeom>
              <a:avLst/>
              <a:gdLst/>
              <a:ahLst/>
              <a:cxnLst/>
              <a:rect l="l" t="t" r="r" b="b"/>
              <a:pathLst>
                <a:path w="6800850" h="3495040">
                  <a:moveTo>
                    <a:pt x="0" y="3494881"/>
                  </a:moveTo>
                  <a:lnTo>
                    <a:pt x="6800850" y="3494881"/>
                  </a:lnTo>
                  <a:lnTo>
                    <a:pt x="6800850" y="0"/>
                  </a:lnTo>
                  <a:lnTo>
                    <a:pt x="0" y="0"/>
                  </a:lnTo>
                  <a:lnTo>
                    <a:pt x="0" y="3494881"/>
                  </a:lnTo>
                  <a:close/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3123" y="785167"/>
              <a:ext cx="762000" cy="655320"/>
            </a:xfrm>
            <a:custGeom>
              <a:avLst/>
              <a:gdLst/>
              <a:ahLst/>
              <a:cxnLst/>
              <a:rect l="l" t="t" r="r" b="b"/>
              <a:pathLst>
                <a:path w="762000" h="655319">
                  <a:moveTo>
                    <a:pt x="597750" y="0"/>
                  </a:moveTo>
                  <a:lnTo>
                    <a:pt x="163818" y="0"/>
                  </a:lnTo>
                  <a:lnTo>
                    <a:pt x="0" y="327684"/>
                  </a:lnTo>
                  <a:lnTo>
                    <a:pt x="163818" y="655290"/>
                  </a:lnTo>
                  <a:lnTo>
                    <a:pt x="597750" y="655290"/>
                  </a:lnTo>
                  <a:lnTo>
                    <a:pt x="761553" y="327684"/>
                  </a:lnTo>
                  <a:lnTo>
                    <a:pt x="597750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2027" y="613965"/>
              <a:ext cx="401955" cy="348615"/>
            </a:xfrm>
            <a:custGeom>
              <a:avLst/>
              <a:gdLst/>
              <a:ahLst/>
              <a:cxnLst/>
              <a:rect l="l" t="t" r="r" b="b"/>
              <a:pathLst>
                <a:path w="401955" h="348615">
                  <a:moveTo>
                    <a:pt x="314381" y="0"/>
                  </a:moveTo>
                  <a:lnTo>
                    <a:pt x="87057" y="0"/>
                  </a:lnTo>
                  <a:lnTo>
                    <a:pt x="0" y="174114"/>
                  </a:lnTo>
                  <a:lnTo>
                    <a:pt x="87057" y="348307"/>
                  </a:lnTo>
                  <a:lnTo>
                    <a:pt x="314381" y="348307"/>
                  </a:lnTo>
                  <a:lnTo>
                    <a:pt x="401439" y="174114"/>
                  </a:lnTo>
                  <a:lnTo>
                    <a:pt x="31438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5985" y="737939"/>
              <a:ext cx="1033144" cy="891540"/>
            </a:xfrm>
            <a:custGeom>
              <a:avLst/>
              <a:gdLst/>
              <a:ahLst/>
              <a:cxnLst/>
              <a:rect l="l" t="t" r="r" b="b"/>
              <a:pathLst>
                <a:path w="1033145" h="891539">
                  <a:moveTo>
                    <a:pt x="810277" y="0"/>
                  </a:moveTo>
                  <a:lnTo>
                    <a:pt x="222838" y="0"/>
                  </a:lnTo>
                  <a:lnTo>
                    <a:pt x="0" y="445676"/>
                  </a:lnTo>
                  <a:lnTo>
                    <a:pt x="222838" y="891430"/>
                  </a:lnTo>
                  <a:lnTo>
                    <a:pt x="810277" y="891430"/>
                  </a:lnTo>
                  <a:lnTo>
                    <a:pt x="1033115" y="445676"/>
                  </a:lnTo>
                  <a:lnTo>
                    <a:pt x="81027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55502" y="3241030"/>
              <a:ext cx="448945" cy="384175"/>
            </a:xfrm>
            <a:custGeom>
              <a:avLst/>
              <a:gdLst/>
              <a:ahLst/>
              <a:cxnLst/>
              <a:rect l="l" t="t" r="r" b="b"/>
              <a:pathLst>
                <a:path w="448944" h="384175">
                  <a:moveTo>
                    <a:pt x="352715" y="0"/>
                  </a:moveTo>
                  <a:lnTo>
                    <a:pt x="95951" y="0"/>
                  </a:lnTo>
                  <a:lnTo>
                    <a:pt x="0" y="191903"/>
                  </a:lnTo>
                  <a:lnTo>
                    <a:pt x="95951" y="383728"/>
                  </a:lnTo>
                  <a:lnTo>
                    <a:pt x="352715" y="383728"/>
                  </a:lnTo>
                  <a:lnTo>
                    <a:pt x="448667" y="191903"/>
                  </a:lnTo>
                  <a:lnTo>
                    <a:pt x="35271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49" y="4008487"/>
              <a:ext cx="1328291" cy="12397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968418" y="838"/>
            <a:ext cx="268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0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00" spc="-1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00" spc="1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00" spc="1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99204" y="372304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28477" y="2091062"/>
            <a:ext cx="3933190" cy="14966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>
                <a:latin typeface="Times New Roman"/>
                <a:cs typeface="Times New Roman"/>
              </a:rPr>
              <a:t>STUDENT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NAME: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N.Jeevanantham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25"/>
              </a:lnSpc>
              <a:spcBef>
                <a:spcPts val="20"/>
              </a:spcBef>
            </a:pPr>
            <a:r>
              <a:rPr dirty="0" sz="1450">
                <a:latin typeface="Times New Roman"/>
                <a:cs typeface="Times New Roman"/>
              </a:rPr>
              <a:t>REGISTER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Times New Roman"/>
                <a:cs typeface="Times New Roman"/>
              </a:rPr>
              <a:t>NO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NMID: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asunm287212401876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85"/>
              </a:lnSpc>
            </a:pPr>
            <a:r>
              <a:rPr dirty="0" sz="1500" spc="-30">
                <a:latin typeface="Times New Roman"/>
                <a:cs typeface="Times New Roman"/>
              </a:rPr>
              <a:t>DEPARTMENT: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80">
                <a:latin typeface="Times New Roman"/>
                <a:cs typeface="Times New Roman"/>
              </a:rPr>
              <a:t>BCA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computer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450">
                <a:latin typeface="Times New Roman"/>
                <a:cs typeface="Times New Roman"/>
              </a:rPr>
              <a:t>COLLEGE: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70">
                <a:latin typeface="Times New Roman"/>
                <a:cs typeface="Times New Roman"/>
              </a:rPr>
              <a:t>COLLEGE/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UNIVERSITY: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450" spc="-40">
                <a:latin typeface="Times New Roman"/>
                <a:cs typeface="Times New Roman"/>
              </a:rPr>
              <a:t>Sri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Muthukumaran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arts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science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college/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50" spc="-20">
                <a:latin typeface="Times New Roman"/>
                <a:cs typeface="Times New Roman"/>
              </a:rPr>
              <a:t>Madras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University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042" rIns="0" bIns="0" rtlCol="0" vert="horz">
            <a:spAutoFit/>
          </a:bodyPr>
          <a:lstStyle/>
          <a:p>
            <a:pPr marL="145542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005793" y="4003264"/>
            <a:ext cx="12001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7384" y="1659136"/>
            <a:ext cx="542480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14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Highlights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My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Final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Summary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Benefits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Society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Future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Enhancement-&gt;Scope</a:t>
            </a:r>
            <a:r>
              <a:rPr dirty="0" sz="1100" spc="7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adding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features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improvements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Personal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Growth-</a:t>
            </a:r>
            <a:r>
              <a:rPr dirty="0" sz="1100" b="1">
                <a:latin typeface="Times New Roman"/>
                <a:cs typeface="Times New Roman"/>
              </a:rPr>
              <a:t>&gt;Skills</a:t>
            </a:r>
            <a:r>
              <a:rPr dirty="0" sz="1100" spc="1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developed(technical+soft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skills)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Closing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Statement-&gt;Emphasis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on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importance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digital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portfolios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today’s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world.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556500" cy="4250690"/>
            </a:xfrm>
            <a:custGeom>
              <a:avLst/>
              <a:gdLst/>
              <a:ahLst/>
              <a:cxnLst/>
              <a:rect l="l" t="t" r="r" b="b"/>
              <a:pathLst>
                <a:path w="7556500" h="4250690">
                  <a:moveTo>
                    <a:pt x="7556500" y="0"/>
                  </a:moveTo>
                  <a:lnTo>
                    <a:pt x="0" y="0"/>
                  </a:lnTo>
                  <a:lnTo>
                    <a:pt x="0" y="4250531"/>
                  </a:lnTo>
                  <a:lnTo>
                    <a:pt x="7556500" y="4250531"/>
                  </a:lnTo>
                  <a:lnTo>
                    <a:pt x="75565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537497" y="0"/>
            <a:ext cx="2019300" cy="4250690"/>
            <a:chOff x="5537497" y="0"/>
            <a:chExt cx="2019300" cy="4250690"/>
          </a:xfrm>
        </p:grpSpPr>
        <p:sp>
          <p:nvSpPr>
            <p:cNvPr id="7" name="object 7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29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50743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5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300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5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59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485380"/>
            <a:ext cx="277495" cy="1765300"/>
          </a:xfrm>
          <a:custGeom>
            <a:avLst/>
            <a:gdLst/>
            <a:ahLst/>
            <a:cxnLst/>
            <a:rect l="l" t="t" r="r" b="b"/>
            <a:pathLst>
              <a:path w="277495" h="1765300">
                <a:moveTo>
                  <a:pt x="0" y="0"/>
                </a:moveTo>
                <a:lnTo>
                  <a:pt x="0" y="1765151"/>
                </a:lnTo>
                <a:lnTo>
                  <a:pt x="277465" y="176515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38260" y="68768"/>
            <a:ext cx="2162175" cy="10331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250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2200" spc="250">
                <a:solidFill>
                  <a:srgbClr val="252525"/>
                </a:solidFill>
                <a:latin typeface="Georgia"/>
                <a:cs typeface="Georgia"/>
              </a:rPr>
              <a:t>roject</a:t>
            </a:r>
            <a:r>
              <a:rPr dirty="0" sz="220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Georgia"/>
                <a:cs typeface="Georgia"/>
              </a:rPr>
              <a:t>T</a:t>
            </a:r>
            <a:r>
              <a:rPr dirty="0" cap="small" sz="2200" spc="30">
                <a:solidFill>
                  <a:srgbClr val="252525"/>
                </a:solidFill>
                <a:latin typeface="Georgia"/>
                <a:cs typeface="Georgia"/>
              </a:rPr>
              <a:t>itle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200">
              <a:latin typeface="Georgia"/>
              <a:cs typeface="Georgia"/>
            </a:endParaRPr>
          </a:p>
          <a:p>
            <a:pPr marL="136525">
              <a:lnSpc>
                <a:spcPct val="100000"/>
              </a:lnSpc>
            </a:pPr>
            <a:r>
              <a:rPr dirty="0" sz="170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00" spc="12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89272" y="3973066"/>
            <a:ext cx="2296795" cy="183515"/>
            <a:chOff x="289272" y="3973066"/>
            <a:chExt cx="2296795" cy="18351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49" y="4008487"/>
              <a:ext cx="1328291" cy="12397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72" y="3973066"/>
              <a:ext cx="2296467" cy="183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7710"/>
              <a:ext cx="7556500" cy="4232910"/>
            </a:xfrm>
            <a:custGeom>
              <a:avLst/>
              <a:gdLst/>
              <a:ahLst/>
              <a:cxnLst/>
              <a:rect l="l" t="t" r="r" b="b"/>
              <a:pathLst>
                <a:path w="7556500" h="4232910">
                  <a:moveTo>
                    <a:pt x="7556499" y="0"/>
                  </a:moveTo>
                  <a:lnTo>
                    <a:pt x="0" y="0"/>
                  </a:lnTo>
                  <a:lnTo>
                    <a:pt x="0" y="4232819"/>
                  </a:lnTo>
                  <a:lnTo>
                    <a:pt x="7556499" y="4232819"/>
                  </a:lnTo>
                  <a:lnTo>
                    <a:pt x="75564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30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50744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4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299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4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60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485380"/>
              <a:ext cx="277495" cy="1765300"/>
            </a:xfrm>
            <a:custGeom>
              <a:avLst/>
              <a:gdLst/>
              <a:ahLst/>
              <a:cxnLst/>
              <a:rect l="l" t="t" r="r" b="b"/>
              <a:pathLst>
                <a:path w="277495" h="1765300">
                  <a:moveTo>
                    <a:pt x="0" y="0"/>
                  </a:moveTo>
                  <a:lnTo>
                    <a:pt x="0" y="1765151"/>
                  </a:lnTo>
                  <a:lnTo>
                    <a:pt x="277465" y="1765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6771" y="4024923"/>
            <a:ext cx="10941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32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9517" y="277465"/>
            <a:ext cx="7196455" cy="3955415"/>
            <a:chOff x="29517" y="277465"/>
            <a:chExt cx="7196455" cy="395541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417" y="277465"/>
              <a:ext cx="224333" cy="22433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824464" y="3477170"/>
              <a:ext cx="401955" cy="401955"/>
            </a:xfrm>
            <a:custGeom>
              <a:avLst/>
              <a:gdLst/>
              <a:ahLst/>
              <a:cxnLst/>
              <a:rect l="l" t="t" r="r" b="b"/>
              <a:pathLst>
                <a:path w="401954" h="401954">
                  <a:moveTo>
                    <a:pt x="200719" y="0"/>
                  </a:moveTo>
                  <a:lnTo>
                    <a:pt x="142786" y="8501"/>
                  </a:lnTo>
                  <a:lnTo>
                    <a:pt x="91465" y="32335"/>
                  </a:lnTo>
                  <a:lnTo>
                    <a:pt x="49274" y="69031"/>
                  </a:lnTo>
                  <a:lnTo>
                    <a:pt x="18655" y="116102"/>
                  </a:lnTo>
                  <a:lnTo>
                    <a:pt x="2203" y="171060"/>
                  </a:lnTo>
                  <a:lnTo>
                    <a:pt x="0" y="200719"/>
                  </a:lnTo>
                  <a:lnTo>
                    <a:pt x="2203" y="230378"/>
                  </a:lnTo>
                  <a:lnTo>
                    <a:pt x="18655" y="285336"/>
                  </a:lnTo>
                  <a:lnTo>
                    <a:pt x="49274" y="332407"/>
                  </a:lnTo>
                  <a:lnTo>
                    <a:pt x="91465" y="369103"/>
                  </a:lnTo>
                  <a:lnTo>
                    <a:pt x="142786" y="392938"/>
                  </a:lnTo>
                  <a:lnTo>
                    <a:pt x="200719" y="401439"/>
                  </a:lnTo>
                  <a:lnTo>
                    <a:pt x="230394" y="399258"/>
                  </a:lnTo>
                  <a:lnTo>
                    <a:pt x="285336" y="382783"/>
                  </a:lnTo>
                  <a:lnTo>
                    <a:pt x="332407" y="352203"/>
                  </a:lnTo>
                  <a:lnTo>
                    <a:pt x="369087" y="310013"/>
                  </a:lnTo>
                  <a:lnTo>
                    <a:pt x="392938" y="258692"/>
                  </a:lnTo>
                  <a:lnTo>
                    <a:pt x="401439" y="200719"/>
                  </a:lnTo>
                  <a:lnTo>
                    <a:pt x="399235" y="171060"/>
                  </a:lnTo>
                  <a:lnTo>
                    <a:pt x="382783" y="116102"/>
                  </a:lnTo>
                  <a:lnTo>
                    <a:pt x="352164" y="69031"/>
                  </a:lnTo>
                  <a:lnTo>
                    <a:pt x="309973" y="32335"/>
                  </a:lnTo>
                  <a:lnTo>
                    <a:pt x="258652" y="8501"/>
                  </a:lnTo>
                  <a:lnTo>
                    <a:pt x="200719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744" y="3801863"/>
              <a:ext cx="153491" cy="15349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272" y="3973065"/>
              <a:ext cx="2296467" cy="18300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" y="2367308"/>
              <a:ext cx="1074439" cy="18655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13106" y="290346"/>
            <a:ext cx="1351915" cy="4019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-10"/>
              <a:t>AGENDA</a:t>
            </a:r>
            <a:endParaRPr sz="2450"/>
          </a:p>
        </p:txBody>
      </p:sp>
      <p:sp>
        <p:nvSpPr>
          <p:cNvPr id="22" name="object 2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00691" y="922456"/>
            <a:ext cx="2653665" cy="2404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2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953049" y="1818282"/>
            <a:ext cx="1712595" cy="2019300"/>
            <a:chOff x="4953049" y="1818282"/>
            <a:chExt cx="1712595" cy="2019300"/>
          </a:xfrm>
        </p:grpSpPr>
        <p:sp>
          <p:nvSpPr>
            <p:cNvPr id="8" name="object 8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49" y="1818282"/>
              <a:ext cx="1712019" cy="201900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100637" y="755649"/>
            <a:ext cx="425450" cy="377825"/>
          </a:xfrm>
          <a:custGeom>
            <a:avLst/>
            <a:gdLst/>
            <a:ahLst/>
            <a:cxnLst/>
            <a:rect l="l" t="t" r="r" b="b"/>
            <a:pathLst>
              <a:path w="425450" h="377825">
                <a:moveTo>
                  <a:pt x="425053" y="0"/>
                </a:moveTo>
                <a:lnTo>
                  <a:pt x="0" y="0"/>
                </a:lnTo>
                <a:lnTo>
                  <a:pt x="0" y="377825"/>
                </a:lnTo>
                <a:lnTo>
                  <a:pt x="425053" y="377825"/>
                </a:lnTo>
                <a:lnTo>
                  <a:pt x="425053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39091" y="494648"/>
            <a:ext cx="2430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9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00" spc="9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00" spc="-20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00" spc="30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00" spc="30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68621" y="760463"/>
            <a:ext cx="380872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1099"/>
              </a:lnSpc>
              <a:spcBef>
                <a:spcPts val="100"/>
              </a:spcBef>
            </a:pP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0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0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0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0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366296" y="1641177"/>
            <a:ext cx="2190750" cy="2361565"/>
            <a:chOff x="5366296" y="1641177"/>
            <a:chExt cx="2190750" cy="2361565"/>
          </a:xfrm>
        </p:grpSpPr>
        <p:sp>
          <p:nvSpPr>
            <p:cNvPr id="5" name="object 5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296" y="1641177"/>
              <a:ext cx="2190204" cy="2361406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4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190">
                <a:latin typeface="Georgia"/>
                <a:cs typeface="Georgia"/>
              </a:rPr>
              <a:t>Project</a:t>
            </a:r>
            <a:r>
              <a:rPr dirty="0" sz="2450" spc="50">
                <a:latin typeface="Georgia"/>
                <a:cs typeface="Georgia"/>
              </a:rPr>
              <a:t> </a:t>
            </a:r>
            <a:r>
              <a:rPr dirty="0" sz="2450" spc="140">
                <a:latin typeface="Georgia"/>
                <a:cs typeface="Georgia"/>
              </a:rPr>
              <a:t>Overview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20156" y="1996108"/>
            <a:ext cx="5352415" cy="8756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B</a:t>
            </a:r>
            <a:r>
              <a:rPr dirty="0" cap="small" sz="1100" b="1">
                <a:latin typeface="Georgia"/>
                <a:cs typeface="Georgia"/>
              </a:rPr>
              <a:t>reif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S</a:t>
            </a:r>
            <a:r>
              <a:rPr dirty="0" cap="small" sz="1100" b="1">
                <a:latin typeface="Georgia"/>
                <a:cs typeface="Georgia"/>
              </a:rPr>
              <a:t>ummary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sz="1100" spc="70" b="1">
                <a:latin typeface="Georgia"/>
                <a:cs typeface="Georgia"/>
              </a:rPr>
              <a:t>O</a:t>
            </a:r>
            <a:r>
              <a:rPr dirty="0" cap="small" sz="1100" spc="70" b="1">
                <a:latin typeface="Georgia"/>
                <a:cs typeface="Georgia"/>
              </a:rPr>
              <a:t>f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114" b="1">
                <a:latin typeface="Georgia"/>
                <a:cs typeface="Georgia"/>
              </a:rPr>
              <a:t> </a:t>
            </a:r>
            <a:r>
              <a:rPr dirty="0" sz="1100" spc="45" b="1">
                <a:latin typeface="Georgia"/>
                <a:cs typeface="Georgia"/>
              </a:rPr>
              <a:t>P</a:t>
            </a:r>
            <a:r>
              <a:rPr dirty="0" cap="small" sz="1100" spc="45" b="1">
                <a:latin typeface="Georgia"/>
                <a:cs typeface="Georgia"/>
              </a:rPr>
              <a:t>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10" b="1">
                <a:latin typeface="Georgia"/>
                <a:cs typeface="Georgia"/>
              </a:rPr>
              <a:t>M</a:t>
            </a:r>
            <a:r>
              <a:rPr dirty="0" cap="small" sz="1100" spc="10" b="1">
                <a:latin typeface="Georgia"/>
                <a:cs typeface="Georgia"/>
              </a:rPr>
              <a:t>y</a:t>
            </a:r>
            <a:r>
              <a:rPr dirty="0" sz="1100" spc="170" b="1">
                <a:latin typeface="Georgia"/>
                <a:cs typeface="Georgia"/>
              </a:rPr>
              <a:t>  </a:t>
            </a:r>
            <a:r>
              <a:rPr dirty="0" sz="1100" spc="10" b="1">
                <a:latin typeface="Georgia"/>
                <a:cs typeface="Georgia"/>
              </a:rPr>
              <a:t>P</a:t>
            </a:r>
            <a:r>
              <a:rPr dirty="0" cap="small" sz="1100" spc="10" b="1">
                <a:latin typeface="Georgia"/>
                <a:cs typeface="Georgia"/>
              </a:rPr>
              <a:t>ortfolio</a:t>
            </a:r>
            <a:r>
              <a:rPr dirty="0" sz="1100" spc="130" b="1">
                <a:latin typeface="Georgia"/>
                <a:cs typeface="Georgia"/>
              </a:rPr>
              <a:t>  </a:t>
            </a:r>
            <a:r>
              <a:rPr dirty="0" cap="small" sz="1100" spc="-10" b="1">
                <a:latin typeface="Georgia"/>
                <a:cs typeface="Georgia"/>
              </a:rPr>
              <a:t>contain</a:t>
            </a:r>
            <a:r>
              <a:rPr dirty="0" sz="1100" spc="-10" b="1">
                <a:latin typeface="Georgia"/>
                <a:cs typeface="Georgia"/>
              </a:rPr>
              <a:t>(</a:t>
            </a:r>
            <a:r>
              <a:rPr dirty="0" cap="small" sz="1100" spc="-10" b="1">
                <a:latin typeface="Georgia"/>
                <a:cs typeface="Georgia"/>
              </a:rPr>
              <a:t>aboutme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projects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skills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contact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20" b="1">
                <a:latin typeface="Georgia"/>
                <a:cs typeface="Georgia"/>
              </a:rPr>
              <a:t>M</a:t>
            </a:r>
            <a:r>
              <a:rPr dirty="0" cap="small" sz="1100" spc="20" b="1">
                <a:latin typeface="Georgia"/>
                <a:cs typeface="Georgia"/>
              </a:rPr>
              <a:t>ain</a:t>
            </a:r>
            <a:r>
              <a:rPr dirty="0" sz="1100" spc="2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idea</a:t>
            </a:r>
            <a:r>
              <a:rPr dirty="0" sz="1100" spc="20" b="1">
                <a:latin typeface="Georgia"/>
                <a:cs typeface="Georgia"/>
              </a:rPr>
              <a:t>:</a:t>
            </a:r>
            <a:r>
              <a:rPr dirty="0" cap="small" sz="1100" spc="20" b="1">
                <a:latin typeface="Georgia"/>
                <a:cs typeface="Georgia"/>
              </a:rPr>
              <a:t>to</a:t>
            </a:r>
            <a:r>
              <a:rPr dirty="0" sz="1100" spc="3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show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my</a:t>
            </a:r>
            <a:r>
              <a:rPr dirty="0" sz="1100" spc="1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personal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achievement</a:t>
            </a:r>
            <a:r>
              <a:rPr dirty="0" sz="1100" spc="20" b="1">
                <a:latin typeface="Georgia"/>
                <a:cs typeface="Georgia"/>
              </a:rPr>
              <a:t>,</a:t>
            </a:r>
            <a:r>
              <a:rPr dirty="0" cap="small" sz="1100" spc="20" b="1">
                <a:latin typeface="Georgia"/>
                <a:cs typeface="Georgia"/>
              </a:rPr>
              <a:t>skills</a:t>
            </a:r>
            <a:r>
              <a:rPr dirty="0" sz="1100" spc="5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and</a:t>
            </a:r>
            <a:r>
              <a:rPr dirty="0" sz="1100" spc="-1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projects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buAutoNum type="arabicPeriod"/>
              <a:tabLst>
                <a:tab pos="223520" algn="l"/>
              </a:tabLst>
            </a:pPr>
            <a:r>
              <a:rPr dirty="0" sz="1100" spc="-130" b="1">
                <a:latin typeface="Georgia"/>
                <a:cs typeface="Georgia"/>
              </a:rPr>
              <a:t>I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have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70" b="1">
                <a:latin typeface="Georgia"/>
                <a:cs typeface="Georgia"/>
              </a:rPr>
              <a:t>proceed</a:t>
            </a:r>
            <a:r>
              <a:rPr dirty="0" sz="1100" spc="7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all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of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8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informations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this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project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55" b="1">
                <a:latin typeface="Georgia"/>
                <a:cs typeface="Georgia"/>
              </a:rPr>
              <a:t>project</a:t>
            </a:r>
            <a:r>
              <a:rPr dirty="0" sz="1100" spc="1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was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create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50" b="1">
                <a:latin typeface="Georgia"/>
                <a:cs typeface="Georgia"/>
              </a:rPr>
              <a:t>and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usefull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to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know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about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self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41442" y="587096"/>
            <a:ext cx="229298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95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8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4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67" y="3825478"/>
            <a:ext cx="1351905" cy="30107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03682" y="1954587"/>
            <a:ext cx="5471795" cy="1612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2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65">
                <a:latin typeface="Cambria"/>
                <a:cs typeface="Cambria"/>
              </a:rPr>
              <a:t>Student(academic,projects,resumes,bio-data).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155">
                <a:latin typeface="Cambria"/>
                <a:cs typeface="Cambria"/>
              </a:rPr>
              <a:t>Jod</a:t>
            </a:r>
            <a:r>
              <a:rPr dirty="0" sz="1700" spc="10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Seekers(to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80">
                <a:latin typeface="Cambria"/>
                <a:cs typeface="Cambria"/>
              </a:rPr>
              <a:t>share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with</a:t>
            </a:r>
            <a:r>
              <a:rPr dirty="0" sz="1700" spc="165">
                <a:latin typeface="Cambria"/>
                <a:cs typeface="Cambria"/>
              </a:rPr>
              <a:t> </a:t>
            </a:r>
            <a:r>
              <a:rPr dirty="0" sz="1700" spc="40">
                <a:latin typeface="Cambria"/>
                <a:cs typeface="Cambria"/>
              </a:rPr>
              <a:t>recruiters).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1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55">
                <a:latin typeface="Cambria"/>
                <a:cs typeface="Cambria"/>
              </a:rPr>
              <a:t>Freelancers(to</a:t>
            </a:r>
            <a:r>
              <a:rPr dirty="0" sz="1700" spc="235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show</a:t>
            </a:r>
            <a:r>
              <a:rPr dirty="0" sz="1700" spc="254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cilents).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55">
                <a:latin typeface="Cambria"/>
                <a:cs typeface="Cambria"/>
              </a:rPr>
              <a:t>Researches(to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showcase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publications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45">
                <a:latin typeface="Cambria"/>
                <a:cs typeface="Cambria"/>
              </a:rPr>
              <a:t>research).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Artists(to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present</a:t>
            </a:r>
            <a:r>
              <a:rPr dirty="0" sz="1700" spc="9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creative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portfolio).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Educators(to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pitch</a:t>
            </a:r>
            <a:r>
              <a:rPr dirty="0" sz="1700" spc="125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ideas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4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business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models).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0" y="915044"/>
            <a:ext cx="6698615" cy="2013585"/>
            <a:chOff x="0" y="915044"/>
            <a:chExt cx="6698615" cy="2013585"/>
          </a:xfrm>
        </p:grpSpPr>
        <p:sp>
          <p:nvSpPr>
            <p:cNvPr id="6" name="object 6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5044"/>
              <a:ext cx="1670694" cy="2013098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08405" y="508541"/>
            <a:ext cx="3538854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981901" y="1706364"/>
            <a:ext cx="530288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HTML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0" b="1">
                <a:latin typeface="Times New Roman"/>
                <a:cs typeface="Times New Roman"/>
              </a:rPr>
              <a:t>&gt;Strucutre(pages,section).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CSS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-</a:t>
            </a:r>
            <a:r>
              <a:rPr dirty="0" sz="1100" spc="-10">
                <a:latin typeface="Times New Roman"/>
                <a:cs typeface="Times New Roman"/>
              </a:rPr>
              <a:t>&gt;</a:t>
            </a:r>
            <a:r>
              <a:rPr dirty="0" sz="1100" spc="-10" b="1">
                <a:latin typeface="Times New Roman"/>
                <a:cs typeface="Times New Roman"/>
              </a:rPr>
              <a:t>Styling(colors,layouts,responsiveness).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JavaScript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-&gt;Interactivity(navigation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menu,animations,forms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Mention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editor(VS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CODE)orCODEPEN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hosting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platform(GitHug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Pages).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DevTools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-&gt;Debugging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Performance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Testing.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Git&amp;GitHub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-&gt;Version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control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collaborative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development.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05793" y="400326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14"/>
              </a:spcBef>
            </a:pP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450" spc="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450" spc="-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50" spc="9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234112" y="324693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20156" y="1327988"/>
            <a:ext cx="272986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Section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included: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20" b="1">
                <a:latin typeface="Times New Roman"/>
                <a:cs typeface="Times New Roman"/>
              </a:rPr>
              <a:t>Home/About</a:t>
            </a:r>
            <a:r>
              <a:rPr dirty="0" sz="1100" spc="254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Me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Skills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Contact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layout(Mobile+desktop</a:t>
            </a:r>
            <a:r>
              <a:rPr dirty="0" sz="1100" spc="1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view).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Consistent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color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theme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typography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86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8472" y="1706364"/>
            <a:ext cx="374459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Navigation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bar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smooth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scrolling.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showcase</a:t>
            </a:r>
            <a:r>
              <a:rPr dirty="0" sz="1100" spc="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images/details.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Interactive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elements(hover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effects,animations).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Contact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form(with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all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devices.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Security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measures(basic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spam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protection).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Cross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compatibility(Chrome,Edge,Firefox,Safari).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2025-09-08T07:11:40Z</dcterms:created>
  <dcterms:modified xsi:type="dcterms:W3CDTF">2025-09-08T07:11:40Z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