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1B6-AD5D-8941-8FA6-00249C051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0E5CE-8590-6A43-9032-A366A97A8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DFEB-E399-F940-AF11-6C727F34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E0AA-8456-7842-8BE2-E80C4A49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4096-4874-D041-B094-93AB2B7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5C9A-9EDE-FD40-9B89-58763F59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41332-2C41-EA44-91EC-46171F62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066D-9BE4-3246-8DC5-C6F00928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27D0-812E-884A-89B9-AFB8F3FA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F16E-8CF2-3F45-A748-763A4842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89DF4-A403-DA46-860E-38B27972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B988C-B557-DA45-9852-84FC265C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675A-225C-7849-B34A-BEDEB6E0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4CAC-81BA-3447-A695-AF9A84F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FFC3-AD6C-D943-9B69-6EDD9EBA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7F2-425B-E540-86B0-E73387C2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4EC5-6009-3D4F-874E-0C42AADE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DBFF-05CC-FC49-907B-95544AA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5DF2-7662-924D-9C4A-39B7214B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EF1A-7549-D84B-B860-8DF255D7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5B4A-BB02-5D42-A86D-41A87D5D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2CDD-B637-E649-8B0F-080D3061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85F0-6B83-5E4D-8215-8C43EC3F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AF6E-993D-7749-8A1D-EB5470D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E8E2-12B3-A940-B993-6C7FB033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FFB-40B7-A64B-A7D0-D47346AE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45F7-BF12-0147-9966-D83CC1CA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6999-9955-B34F-98AF-B24ED8D3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05D9-4BF9-3F4A-99C5-DD1606AF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A6F8-1750-4242-8959-2E0B6CF8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11D3-241E-B949-8547-82593E4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AD32-3D58-D549-8897-E3B279BD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395A-F5C8-0B4D-AB9E-D425A99A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DBFE-D147-F541-9AD6-DAFB91F6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500C5-EF87-1142-804A-B017F844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70BEF-53E4-134F-A5CD-BCFAC23D6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B922B-42A1-FB4A-8408-FC93B9C4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B2CB3-55F0-6649-BC79-F5FE5A11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DCDB-4093-B544-BD86-F7CFFB4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6BDE-750F-2244-A73F-A9C3E2E7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1265-8D2C-2840-BBC0-2EDF5F2B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EE5F0-5FD7-A846-9A9F-81C16682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5C73-5F98-2344-A93A-4A674F3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11833-4859-9745-8E4C-3B0852D0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BE742-C5E2-0E40-A6D0-94EA25AC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F84DC-291A-5B4E-8352-F3A642D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585E-6396-5C4B-A4C9-6DB2CCE9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597D-BF62-7243-AC2A-41D365D7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54205-55CB-2A4F-9DA3-CC892921E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DF0E-9D1C-4043-BB1E-02259495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B3D7-1EB1-654A-9481-28329E3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6E0C-49F9-CF45-9276-5A1DAAA6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09B9-2043-6D47-8BC9-5943C76C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4A01C-7F21-BD48-8964-DFCE2DA0E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CB6F-33CC-A34B-B670-F74857A3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05D8-1764-8844-B307-D8A6B244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58C9-6E50-3F4D-95B1-20E0FDB9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1D61-BCC9-1B41-834A-8B2422C5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7D3B4-A4FF-D649-B8E5-D8A88D6E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9FFA-6B73-2D46-B4B7-0083F920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851C-F29B-3045-89F9-0AD4019D9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B0FF-C0D1-D742-B791-DD89CC02179D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15C7-C87A-C54F-839A-36D3E2D4F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104A-D574-E942-A1F7-1BCF345A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3A6E-56D3-3840-8D42-6D59121F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558-E7FD-9A49-8A59-9404190EE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4A1E6-8DA0-3B45-A87E-57B391652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4258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Daniel Powell</dc:creator>
  <cp:lastModifiedBy>Daniel Powell</cp:lastModifiedBy>
  <cp:revision>1</cp:revision>
  <dcterms:created xsi:type="dcterms:W3CDTF">2018-02-05T19:40:31Z</dcterms:created>
  <dcterms:modified xsi:type="dcterms:W3CDTF">2018-02-05T19:41:37Z</dcterms:modified>
</cp:coreProperties>
</file>