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a5d6e6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a5d6e6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a5d6e6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a5d6e6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0a5d6e6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0a5d6e6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0a5d6e6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0a5d6e6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0a5d6e6c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0a5d6e6c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0a5d6e6c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0a5d6e6c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0a5d6e6c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0a5d6e6c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0a5d6e6c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0a5d6e6c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0a5d6e6c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0a5d6e6c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0a5d6e6c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0a5d6e6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0a5d6e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0a5d6e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0a5d6e6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0a5d6e6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0a5d6e6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0a5d6e6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0a5d6e6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0a5d6e6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a5d6e6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a5d6e6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0a5d6e6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0a5d6e6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0a5d6e6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0a5d6e6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0a5d6e6c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0a5d6e6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tworkx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32275"/>
            <a:ext cx="63315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AI - Impact through social media</a:t>
            </a:r>
            <a:br>
              <a:rPr lang="en"/>
            </a:b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Agamdeep Singh 20021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BS 3rd Year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Dept of Data Science and Engineering</a:t>
            </a:r>
            <a:endParaRPr/>
          </a:p>
        </p:txBody>
      </p:sp>
      <p:sp>
        <p:nvSpPr>
          <p:cNvPr id="119" name="Google Shape;119;p25"/>
          <p:cNvSpPr txBox="1"/>
          <p:nvPr>
            <p:ph type="ctrTitle"/>
          </p:nvPr>
        </p:nvSpPr>
        <p:spPr>
          <a:xfrm>
            <a:off x="2320625" y="2156850"/>
            <a:ext cx="63315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How ideas, mental health and friendships can be influenced</a:t>
            </a:r>
            <a:br>
              <a:rPr lang="en" sz="2500">
                <a:latin typeface="Montserrat"/>
                <a:ea typeface="Montserrat"/>
                <a:cs typeface="Montserrat"/>
                <a:sym typeface="Montserrat"/>
              </a:rPr>
            </a:b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5" y="455825"/>
            <a:ext cx="2015700" cy="201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connections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2490950" y="1142875"/>
            <a:ext cx="22626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initially start with each person having 2 friends, randomly chosen from the group</a:t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725" y="1102525"/>
            <a:ext cx="3574574" cy="3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friends and Impressions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2498975" y="1253525"/>
            <a:ext cx="62325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 each iteration, each node makes a new connection.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it is more likely to get </a:t>
            </a:r>
            <a:r>
              <a:rPr lang="en"/>
              <a:t>recommended</a:t>
            </a:r>
            <a:r>
              <a:rPr lang="en"/>
              <a:t> similar people, the probability of making a friend from a certain class is as follows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P(X|Y) be the probability of you befriending a node from class X given you are from class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2458525" y="727850"/>
            <a:ext cx="63162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sad - S, neutral - N, happy -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Assume that S is x% more likely to befriend S than N. and x% more likely to befriend N than H. this follows from our similarity assumption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Let P(H|S) be the probability of sad befriending happy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then P(N|S) = (1 + x/100)P(H|S)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P(S|S) = (1 + x/100)P(S|S)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with the additional constraint: P(S|S) + P(H|S) + P(N|S) =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for the neutral case: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have same </a:t>
            </a:r>
            <a:r>
              <a:rPr lang="en"/>
              <a:t>probability</a:t>
            </a:r>
            <a:r>
              <a:rPr lang="en"/>
              <a:t> for happy and sad and x% more for neutral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Impressions</a:t>
            </a:r>
            <a:endParaRPr/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 each iteration, a node's current friends all leave an impression on it. let s be the impression strength.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then in each iteration for a node i, for all nodes connected to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 = s_1 + s_2 + ... + s_k, where s_j is the impression from the jth connected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impression strength from: happy = +s, neutral = 0, depressed = -s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</a:t>
            </a:r>
            <a:endParaRPr/>
          </a:p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conduct a simulation for 10 runs with x=30% and s=0.02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25" y="2172450"/>
            <a:ext cx="3105525" cy="20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400" y="2172450"/>
            <a:ext cx="2960950" cy="19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/>
          <p:nvPr/>
        </p:nvSpPr>
        <p:spPr>
          <a:xfrm>
            <a:off x="4399475" y="2943775"/>
            <a:ext cx="1329900" cy="4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2523225" y="590375"/>
            <a:ext cx="63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675" y="720260"/>
            <a:ext cx="3801251" cy="3702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4197300" y="2547500"/>
            <a:ext cx="9786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5" y="675813"/>
            <a:ext cx="3892500" cy="379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as you can see, the number of neutral and happy people decreased and the number of sad/depressed people increased.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While this is </a:t>
            </a:r>
            <a:r>
              <a:rPr lang="en"/>
              <a:t>sensitive</a:t>
            </a:r>
            <a:r>
              <a:rPr lang="en"/>
              <a:t> to </a:t>
            </a:r>
            <a:r>
              <a:rPr lang="en"/>
              <a:t>initial</a:t>
            </a:r>
            <a:r>
              <a:rPr lang="en"/>
              <a:t> conditions, on almost all runs, the neutral group gets smaller and the crowd tends to polarise, which might be </a:t>
            </a:r>
            <a:r>
              <a:rPr lang="en"/>
              <a:t>harmful</a:t>
            </a:r>
            <a:r>
              <a:rPr lang="en"/>
              <a:t> for our society!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AI wisely!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even if you are neutral but on the sadder side, social </a:t>
            </a:r>
            <a:r>
              <a:rPr lang="en"/>
              <a:t>media</a:t>
            </a:r>
            <a:r>
              <a:rPr lang="en"/>
              <a:t> </a:t>
            </a:r>
            <a:r>
              <a:rPr lang="en"/>
              <a:t>recommender</a:t>
            </a:r>
            <a:r>
              <a:rPr lang="en"/>
              <a:t> systems could make you quite sad.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result bring out the reality of modern social media and how it is fuelling greater levels of depression among the youth.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social media make you depressed</a:t>
            </a:r>
            <a:endParaRPr/>
          </a:p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Your choice of social media, or rather the Social media developer's choice of a reccomender system, might be affecting your mental health.</a:t>
            </a:r>
            <a:endParaRPr/>
          </a:p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multi-agent simulation that models social media impressions and connections might help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r>
              <a:rPr lang="en"/>
              <a:t> Systems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r>
              <a:rPr lang="en"/>
              <a:t> systems are algorithms used to suggest new profiles for you to befriend/follow/connect with on social media.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work on the basic principle of: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like to hang out with people similar to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when applied to mental health, we attract and get attracted to the people with mental health similar to us? If this were true, that would mean we might have a hard time improving our mental health. As the people we hang out with leave an impression on us. After all,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You are the average of the 5 people you hang out with.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Goals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aims to find if this is true or not. We are going to study the impact of AI driven social media on our mental health.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do this by modelling it as a multi-agent graph simulation.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Hanging out with depressed people makes you depressed. And hanging out with happy people makes you happy.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Hence, </a:t>
            </a:r>
            <a:r>
              <a:rPr lang="en"/>
              <a:t>recommender</a:t>
            </a:r>
            <a:r>
              <a:rPr lang="en"/>
              <a:t> systems that are inherently learning about your mental health and suggesting similar friends and content to you might put you in an unbreakable cycle if your </a:t>
            </a:r>
            <a:r>
              <a:rPr lang="en"/>
              <a:t>mental</a:t>
            </a:r>
            <a:r>
              <a:rPr lang="en"/>
              <a:t> health is bad.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represent people with graph nodes.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Networkx library for modelling our graph: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https://networkx.org/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Each person has a happiness score **h** which suggest how happy they are currently on a linear scale of 0 to 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Each node is labelled as one of: {happy, neutral, sad} depending on their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create 100 nodes(people) where each of their happiness index is drawn from the normal distribution: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N(0.5, 0.1)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and they are </a:t>
            </a:r>
            <a:r>
              <a:rPr lang="en"/>
              <a:t>assigned</a:t>
            </a:r>
            <a:r>
              <a:rPr lang="en"/>
              <a:t> a happy/neutral/sad label based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0&lt; h &lt; 1/3 -&gt; sad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1/3 &lt; h 2/3 -&gt; neutral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2/3 &lt; h &lt; 1 -&gt; Happy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happiness scores(100 people)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200" y="1641350"/>
            <a:ext cx="4561225" cy="30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