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3" r:id="rId4"/>
    <p:sldId id="264" r:id="rId5"/>
    <p:sldId id="262" r:id="rId6"/>
    <p:sldId id="266" r:id="rId7"/>
    <p:sldId id="267" r:id="rId8"/>
    <p:sldId id="268" r:id="rId9"/>
    <p:sldId id="26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63"/>
            <p14:sldId id="264"/>
            <p14:sldId id="262"/>
            <p14:sldId id="266"/>
            <p14:sldId id="267"/>
            <p14:sldId id="268"/>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1" autoAdjust="0"/>
  </p:normalViewPr>
  <p:slideViewPr>
    <p:cSldViewPr snapToGrid="0" snapToObjects="1">
      <p:cViewPr varScale="1">
        <p:scale>
          <a:sx n="137" d="100"/>
          <a:sy n="137" d="100"/>
        </p:scale>
        <p:origin x="138"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r>
              <a:rPr lang="es-MX" sz="2600" dirty="0" err="1">
                <a:latin typeface="Times New Roman" panose="02020603050405020304" pitchFamily="18" charset="0"/>
                <a:cs typeface="Times New Roman" panose="02020603050405020304" pitchFamily="18" charset="0"/>
              </a:rPr>
              <a:t>Cassandra</a:t>
            </a:r>
            <a:r>
              <a:rPr lang="es-MX" sz="26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idempotente.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115649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6EDAF813-D541-4879-87B9-8E31891B6F4D}"/>
              </a:ext>
            </a:extLst>
          </p:cNvPr>
          <p:cNvPicPr>
            <a:picLocks noChangeAspect="1"/>
          </p:cNvPicPr>
          <p:nvPr/>
        </p:nvPicPr>
        <p:blipFill>
          <a:blip r:embed="rId3"/>
          <a:stretch>
            <a:fillRect/>
          </a:stretch>
        </p:blipFill>
        <p:spPr>
          <a:xfrm>
            <a:off x="2305305" y="1392203"/>
            <a:ext cx="3997774" cy="3136465"/>
          </a:xfrm>
          <a:prstGeom prst="rect">
            <a:avLst/>
          </a:prstGeom>
        </p:spPr>
      </p:pic>
    </p:spTree>
    <p:extLst>
      <p:ext uri="{BB962C8B-B14F-4D97-AF65-F5344CB8AC3E}">
        <p14:creationId xmlns:p14="http://schemas.microsoft.com/office/powerpoint/2010/main" val="122397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356</Words>
  <Application>Microsoft Office PowerPoint</Application>
  <PresentationFormat>Presentación en pantalla (16:9)</PresentationFormat>
  <Paragraphs>32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JUAN DAVID NATES HUERTAS</cp:lastModifiedBy>
  <cp:revision>16</cp:revision>
  <dcterms:created xsi:type="dcterms:W3CDTF">2020-03-11T01:57:48Z</dcterms:created>
  <dcterms:modified xsi:type="dcterms:W3CDTF">2021-12-15T01:25:33Z</dcterms:modified>
</cp:coreProperties>
</file>