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63" r:id="rId4"/>
    <p:sldId id="264" r:id="rId5"/>
    <p:sldId id="262" r:id="rId6"/>
    <p:sldId id="266" r:id="rId7"/>
    <p:sldId id="267"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63"/>
            <p14:sldId id="264"/>
            <p14:sldId id="262"/>
            <p14:sldId id="266"/>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01" autoAdjust="0"/>
  </p:normalViewPr>
  <p:slideViewPr>
    <p:cSldViewPr snapToGrid="0" snapToObjects="1">
      <p:cViewPr varScale="1">
        <p:scale>
          <a:sx n="85" d="100"/>
          <a:sy n="85" d="100"/>
        </p:scale>
        <p:origin x="234"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‹Nº›</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p>
          <a:p>
            <a:pPr marL="0" indent="0" algn="just">
              <a:buNone/>
            </a:pPr>
            <a:r>
              <a:rPr lang="es-MX" sz="2600" dirty="0" err="1">
                <a:latin typeface="Times New Roman" panose="02020603050405020304" pitchFamily="18" charset="0"/>
                <a:cs typeface="Times New Roman" panose="02020603050405020304" pitchFamily="18" charset="0"/>
              </a:rPr>
              <a:t>Cassandra</a:t>
            </a:r>
            <a:r>
              <a:rPr lang="es-MX" sz="2600" dirty="0">
                <a:latin typeface="Times New Roman" panose="02020603050405020304" pitchFamily="18" charset="0"/>
                <a:cs typeface="Times New Roman" panose="02020603050405020304" pitchFamily="18" charset="0"/>
              </a:rPr>
              <a:t> se define como una base de datos NoSQL distribuida y masivamente escalable, y esta es su mayor virtud desde nuestro punto de vista, la capacidad de escalar linealmente.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a:t>
            </a:r>
            <a:r>
              <a:rPr lang="es-MX" sz="6000" dirty="0" err="1">
                <a:latin typeface="Times New Roman" panose="02020603050405020304" pitchFamily="18" charset="0"/>
                <a:cs typeface="Times New Roman" panose="02020603050405020304" pitchFamily="18" charset="0"/>
              </a:rPr>
              <a:t>escturctura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idempotente.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949136" y="985716"/>
            <a:ext cx="7426352" cy="3172068"/>
          </a:xfrm>
        </p:spPr>
        <p:txBody>
          <a:bodyPr>
            <a:normAutofit/>
          </a:bodyPr>
          <a:lstStyle/>
          <a:p>
            <a:pPr marL="0" indent="0" algn="ctr">
              <a:buNone/>
            </a:pPr>
            <a:r>
              <a:rPr lang="es-CO" dirty="0">
                <a:latin typeface="Times New Roman" panose="02020603050405020304" pitchFamily="18" charset="0"/>
                <a:cs typeface="Times New Roman" panose="02020603050405020304" pitchFamily="18" charset="0"/>
              </a:rPr>
              <a:t>Levantamiento</a:t>
            </a:r>
            <a:r>
              <a:rPr lang="en-US" dirty="0">
                <a:latin typeface="Times New Roman" panose="02020603050405020304" pitchFamily="18" charset="0"/>
                <a:cs typeface="Times New Roman" panose="02020603050405020304" pitchFamily="18" charset="0"/>
              </a:rPr>
              <a:t> de </a:t>
            </a:r>
            <a:r>
              <a:rPr lang="es-CO" dirty="0">
                <a:latin typeface="Times New Roman" panose="02020603050405020304" pitchFamily="18" charset="0"/>
                <a:cs typeface="Times New Roman" panose="02020603050405020304" pitchFamily="18" charset="0"/>
              </a:rPr>
              <a:t>container</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conexión</a:t>
            </a:r>
            <a:r>
              <a:rPr lang="en-US" dirty="0">
                <a:latin typeface="Times New Roman" panose="02020603050405020304" pitchFamily="18" charset="0"/>
                <a:cs typeface="Times New Roman" panose="02020603050405020304" pitchFamily="18" charset="0"/>
              </a:rPr>
              <a:t> Redis</a:t>
            </a: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401463" y="1939427"/>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648942" y="1943701"/>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627557" y="1939427"/>
            <a:ext cx="2833347" cy="1888898"/>
          </a:xfrm>
          <a:prstGeom prst="rect">
            <a:avLst/>
          </a:prstGeom>
        </p:spPr>
      </p:pic>
    </p:spTree>
    <p:extLst>
      <p:ext uri="{BB962C8B-B14F-4D97-AF65-F5344CB8AC3E}">
        <p14:creationId xmlns:p14="http://schemas.microsoft.com/office/powerpoint/2010/main" val="1156495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TotalTime>
  <Words>345</Words>
  <Application>Microsoft Office PowerPoint</Application>
  <PresentationFormat>Presentación en pantalla (16:9)</PresentationFormat>
  <Paragraphs>28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NATES HUERTAS JUAN DAVID</cp:lastModifiedBy>
  <cp:revision>16</cp:revision>
  <dcterms:created xsi:type="dcterms:W3CDTF">2020-03-11T01:57:48Z</dcterms:created>
  <dcterms:modified xsi:type="dcterms:W3CDTF">2021-12-15T00:54:48Z</dcterms:modified>
</cp:coreProperties>
</file>