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F817684-1EE2-4B86-80DB-DC302E5D682B}">
          <p14:sldIdLst>
            <p14:sldId id="257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5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2367-146F-654D-A836-564943EE25C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8139-6843-764B-A4F4-1F53F9604B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4154" y="3838462"/>
            <a:ext cx="6955692" cy="1212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>
                <a:solidFill>
                  <a:schemeClr val="bg1"/>
                </a:solidFill>
                <a:latin typeface="DINPro-Bold"/>
                <a:cs typeface="DINPro-Bold"/>
              </a:rPr>
              <a:t>Especialización</a:t>
            </a:r>
            <a:r>
              <a:rPr lang="en-US" dirty="0">
                <a:solidFill>
                  <a:schemeClr val="bg1"/>
                </a:solidFill>
                <a:latin typeface="DINPro-Bold"/>
                <a:cs typeface="DINPro-Bold"/>
              </a:rPr>
              <a:t> </a:t>
            </a:r>
            <a:r>
              <a:rPr lang="es-CO" dirty="0">
                <a:solidFill>
                  <a:schemeClr val="bg1"/>
                </a:solidFill>
                <a:latin typeface="DINPro-Bold"/>
                <a:cs typeface="DINPro-Bold"/>
              </a:rPr>
              <a:t>procesos</a:t>
            </a:r>
            <a:r>
              <a:rPr lang="en-US" dirty="0">
                <a:solidFill>
                  <a:schemeClr val="bg1"/>
                </a:solidFill>
                <a:latin typeface="DINPro-Bold"/>
                <a:cs typeface="DINPro-Bold"/>
              </a:rPr>
              <a:t>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254112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85653" y="1270518"/>
            <a:ext cx="5572694" cy="2602464"/>
          </a:xfrm>
        </p:spPr>
        <p:txBody>
          <a:bodyPr/>
          <a:lstStyle/>
          <a:p>
            <a:pPr marL="0" indent="0" algn="ctr">
              <a:buNone/>
            </a:pPr>
            <a:r>
              <a:rPr lang="es-CO" dirty="0">
                <a:latin typeface="DINPro-Regular"/>
                <a:cs typeface="DINPro-Regular"/>
              </a:rPr>
              <a:t>Estudiantes:</a:t>
            </a:r>
          </a:p>
          <a:p>
            <a:pPr marL="0" indent="0" algn="ctr">
              <a:buNone/>
            </a:pPr>
            <a:r>
              <a:rPr lang="es-CO" dirty="0">
                <a:latin typeface="DINPro-Regular"/>
                <a:cs typeface="DINPro-Regular"/>
              </a:rPr>
              <a:t>Nelson F. Pinzón</a:t>
            </a:r>
          </a:p>
          <a:p>
            <a:pPr marL="0" indent="0" algn="ctr">
              <a:buNone/>
            </a:pPr>
            <a:r>
              <a:rPr lang="es-CO" dirty="0">
                <a:latin typeface="DINPro-Regular"/>
                <a:cs typeface="DINPro-Regular"/>
              </a:rPr>
              <a:t>Jeison Davalos</a:t>
            </a:r>
          </a:p>
          <a:p>
            <a:pPr marL="0" indent="0" algn="ctr">
              <a:buNone/>
            </a:pPr>
            <a:r>
              <a:rPr lang="es-CO" dirty="0">
                <a:latin typeface="DINPro-Regular"/>
                <a:cs typeface="DINPro-Regular"/>
              </a:rPr>
              <a:t>Juan David Nates</a:t>
            </a:r>
          </a:p>
        </p:txBody>
      </p:sp>
    </p:spTree>
    <p:extLst>
      <p:ext uri="{BB962C8B-B14F-4D97-AF65-F5344CB8AC3E}">
        <p14:creationId xmlns:p14="http://schemas.microsoft.com/office/powerpoint/2010/main" val="167552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62386" y="1004766"/>
            <a:ext cx="5726722" cy="3394472"/>
          </a:xfrm>
        </p:spPr>
        <p:txBody>
          <a:bodyPr/>
          <a:lstStyle/>
          <a:p>
            <a:r>
              <a:rPr lang="en-US" dirty="0" err="1">
                <a:latin typeface="DINPro-Regular"/>
                <a:cs typeface="DINPro-Regular"/>
              </a:rPr>
              <a:t>Añadir</a:t>
            </a:r>
            <a:r>
              <a:rPr lang="en-US" dirty="0">
                <a:latin typeface="DINPro-Regular"/>
                <a:cs typeface="DINPro-Regular"/>
              </a:rPr>
              <a:t> </a:t>
            </a:r>
            <a:r>
              <a:rPr lang="en-US" dirty="0" err="1">
                <a:latin typeface="DINPro-Regular"/>
                <a:cs typeface="DINPro-Regular"/>
              </a:rPr>
              <a:t>texto</a:t>
            </a:r>
            <a:endParaRPr lang="en-US" dirty="0">
              <a:latin typeface="DINPro-Regular"/>
              <a:cs typeface="DIN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9371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</Words>
  <Application>Microsoft Office PowerPoint</Application>
  <PresentationFormat>Presentación en pantalla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DINPro-Bold</vt:lpstr>
      <vt:lpstr>DINPro-Regular</vt:lpstr>
      <vt:lpstr>Office Theme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Titulo</dc:title>
  <dc:creator>Andres Gaviria</dc:creator>
  <cp:lastModifiedBy>NATES HUERTAS JUAN DAVID</cp:lastModifiedBy>
  <cp:revision>8</cp:revision>
  <dcterms:created xsi:type="dcterms:W3CDTF">2020-03-11T01:57:48Z</dcterms:created>
  <dcterms:modified xsi:type="dcterms:W3CDTF">2021-12-12T19:26:44Z</dcterms:modified>
</cp:coreProperties>
</file>