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70" r:id="rId4"/>
    <p:sldId id="263" r:id="rId5"/>
    <p:sldId id="279" r:id="rId6"/>
    <p:sldId id="264" r:id="rId7"/>
    <p:sldId id="281" r:id="rId8"/>
    <p:sldId id="262" r:id="rId9"/>
    <p:sldId id="266" r:id="rId10"/>
    <p:sldId id="271" r:id="rId11"/>
    <p:sldId id="267" r:id="rId12"/>
    <p:sldId id="276" r:id="rId13"/>
    <p:sldId id="277" r:id="rId14"/>
    <p:sldId id="278" r:id="rId15"/>
    <p:sldId id="275" r:id="rId16"/>
    <p:sldId id="268" r:id="rId17"/>
    <p:sldId id="269" r:id="rId18"/>
    <p:sldId id="273" r:id="rId19"/>
    <p:sldId id="274" r:id="rId20"/>
    <p:sldId id="280" r:id="rId21"/>
    <p:sldId id="27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70"/>
            <p14:sldId id="263"/>
            <p14:sldId id="279"/>
            <p14:sldId id="264"/>
            <p14:sldId id="281"/>
            <p14:sldId id="262"/>
            <p14:sldId id="266"/>
            <p14:sldId id="271"/>
            <p14:sldId id="267"/>
            <p14:sldId id="276"/>
            <p14:sldId id="277"/>
            <p14:sldId id="278"/>
            <p14:sldId id="275"/>
            <p14:sldId id="268"/>
            <p14:sldId id="269"/>
            <p14:sldId id="273"/>
            <p14:sldId id="274"/>
            <p14:sldId id="280"/>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250B2-63C9-4713-A7C0-1B1D67099A90}" v="1" dt="2021-12-17T14:34:22.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3301" autoAdjust="0"/>
  </p:normalViewPr>
  <p:slideViewPr>
    <p:cSldViewPr snapToGrid="0" snapToObjects="1">
      <p:cViewPr varScale="1">
        <p:scale>
          <a:sx n="114" d="100"/>
          <a:sy n="114" d="100"/>
        </p:scale>
        <p:origin x="557"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ison Davalos" userId="a49259a0-70d5-43bf-8872-aa1ad3823d61" providerId="ADAL" clId="{C9E250B2-63C9-4713-A7C0-1B1D67099A90}"/>
    <pc:docChg chg="custSel addSld modSld modSection">
      <pc:chgData name="Jeison Davalos" userId="a49259a0-70d5-43bf-8872-aa1ad3823d61" providerId="ADAL" clId="{C9E250B2-63C9-4713-A7C0-1B1D67099A90}" dt="2021-12-17T14:34:22.084" v="3"/>
      <pc:docMkLst>
        <pc:docMk/>
      </pc:docMkLst>
      <pc:sldChg chg="addSp delSp modSp add mod">
        <pc:chgData name="Jeison Davalos" userId="a49259a0-70d5-43bf-8872-aa1ad3823d61" providerId="ADAL" clId="{C9E250B2-63C9-4713-A7C0-1B1D67099A90}" dt="2021-12-17T14:34:22.084" v="3"/>
        <pc:sldMkLst>
          <pc:docMk/>
          <pc:sldMk cId="322312803" sldId="281"/>
        </pc:sldMkLst>
        <pc:spChg chg="add del mod">
          <ac:chgData name="Jeison Davalos" userId="a49259a0-70d5-43bf-8872-aa1ad3823d61" providerId="ADAL" clId="{C9E250B2-63C9-4713-A7C0-1B1D67099A90}" dt="2021-12-17T14:34:21.361" v="2" actId="478"/>
          <ac:spMkLst>
            <pc:docMk/>
            <pc:sldMk cId="322312803" sldId="281"/>
            <ac:spMk id="3" creationId="{28E0B3FF-C6A8-456C-BE62-ABC98EF1907F}"/>
          </ac:spMkLst>
        </pc:spChg>
        <pc:spChg chg="del">
          <ac:chgData name="Jeison Davalos" userId="a49259a0-70d5-43bf-8872-aa1ad3823d61" providerId="ADAL" clId="{C9E250B2-63C9-4713-A7C0-1B1D67099A90}" dt="2021-12-17T14:34:19.036" v="1" actId="478"/>
          <ac:spMkLst>
            <pc:docMk/>
            <pc:sldMk cId="322312803" sldId="281"/>
            <ac:spMk id="4" creationId="{00000000-0000-0000-0000-000000000000}"/>
          </ac:spMkLst>
        </pc:spChg>
        <pc:spChg chg="add mod">
          <ac:chgData name="Jeison Davalos" userId="a49259a0-70d5-43bf-8872-aa1ad3823d61" providerId="ADAL" clId="{C9E250B2-63C9-4713-A7C0-1B1D67099A90}" dt="2021-12-17T14:34:22.084" v="3"/>
          <ac:spMkLst>
            <pc:docMk/>
            <pc:sldMk cId="322312803" sldId="281"/>
            <ac:spMk id="5" creationId="{D50C7F55-B567-4191-9947-2D664ABEEC6B}"/>
          </ac:spMkLst>
        </pc:spChg>
        <pc:picChg chg="add mod">
          <ac:chgData name="Jeison Davalos" userId="a49259a0-70d5-43bf-8872-aa1ad3823d61" providerId="ADAL" clId="{C9E250B2-63C9-4713-A7C0-1B1D67099A90}" dt="2021-12-17T14:34:22.084" v="3"/>
          <ac:picMkLst>
            <pc:docMk/>
            <pc:sldMk cId="322312803" sldId="281"/>
            <ac:picMk id="6" creationId="{B0EFEDDC-32AD-4ECA-B817-CF8B64348E5E}"/>
          </ac:picMkLst>
        </pc:picChg>
        <pc:picChg chg="add mod">
          <ac:chgData name="Jeison Davalos" userId="a49259a0-70d5-43bf-8872-aa1ad3823d61" providerId="ADAL" clId="{C9E250B2-63C9-4713-A7C0-1B1D67099A90}" dt="2021-12-17T14:34:22.084" v="3"/>
          <ac:picMkLst>
            <pc:docMk/>
            <pc:sldMk cId="322312803" sldId="281"/>
            <ac:picMk id="7" creationId="{FD16324F-B748-49D8-9D24-EF0EB9C64B3A}"/>
          </ac:picMkLst>
        </pc:picChg>
        <pc:picChg chg="add mod">
          <ac:chgData name="Jeison Davalos" userId="a49259a0-70d5-43bf-8872-aa1ad3823d61" providerId="ADAL" clId="{C9E250B2-63C9-4713-A7C0-1B1D67099A90}" dt="2021-12-17T14:34:22.084" v="3"/>
          <ac:picMkLst>
            <pc:docMk/>
            <pc:sldMk cId="322312803" sldId="281"/>
            <ac:picMk id="8" creationId="{F00C2373-E9E0-411F-93AC-4478F69BBB13}"/>
          </ac:picMkLst>
        </pc:picChg>
      </pc:sldChg>
    </pc:docChg>
  </pc:docChgLst>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aradigmadigital.com/dev/cassandra-la-dama-de-las-bases-de-datos-nosql/"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blog.bi-geek.com/redis-para-principiantes/" TargetMode="External"/><Relationship Id="rId4" Type="http://schemas.openxmlformats.org/officeDocument/2006/relationships/hyperlink" Target="https://es.wikipedia.org/wiki/Redi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9308" y="1709910"/>
            <a:ext cx="7426352" cy="1345448"/>
          </a:xfrm>
        </p:spPr>
        <p:txBody>
          <a:bodyPr>
            <a:normAutofit/>
          </a:bodyPr>
          <a:lstStyle/>
          <a:p>
            <a:pPr marL="0" indent="0" algn="ctr">
              <a:buNone/>
            </a:pPr>
            <a:r>
              <a:rPr lang="es-MX" b="1" dirty="0">
                <a:latin typeface="Times New Roman" panose="02020603050405020304" pitchFamily="18" charset="0"/>
                <a:cs typeface="Times New Roman" panose="02020603050405020304" pitchFamily="18" charset="0"/>
              </a:rPr>
              <a:t>Ejemplo</a:t>
            </a:r>
            <a:r>
              <a:rPr lang="es-MX" sz="5100" b="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práctico</a:t>
            </a:r>
          </a:p>
          <a:p>
            <a:pPr marL="0" indent="0" algn="just">
              <a:buNone/>
            </a:pPr>
            <a:endParaRPr lang="es-MX"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5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1026" name="Picture 2" descr="Apache Cassandra - Wikipedia, la enciclopedia libre">
            <a:extLst>
              <a:ext uri="{FF2B5EF4-FFF2-40B4-BE49-F238E27FC236}">
                <a16:creationId xmlns:a16="http://schemas.microsoft.com/office/drawing/2014/main" id="{FBD73EA0-E06A-6B43-872E-74D001EC6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420" y="1685178"/>
            <a:ext cx="2972301" cy="19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9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1778795-57A2-294E-A754-5A826A2F6873}"/>
              </a:ext>
            </a:extLst>
          </p:cNvPr>
          <p:cNvPicPr>
            <a:picLocks noChangeAspect="1"/>
          </p:cNvPicPr>
          <p:nvPr/>
        </p:nvPicPr>
        <p:blipFill>
          <a:blip r:embed="rId3"/>
          <a:stretch>
            <a:fillRect/>
          </a:stretch>
        </p:blipFill>
        <p:spPr>
          <a:xfrm>
            <a:off x="1346200" y="1618515"/>
            <a:ext cx="6451600" cy="2984500"/>
          </a:xfrm>
          <a:prstGeom prst="rect">
            <a:avLst/>
          </a:prstGeom>
        </p:spPr>
      </p:pic>
    </p:spTree>
    <p:extLst>
      <p:ext uri="{BB962C8B-B14F-4D97-AF65-F5344CB8AC3E}">
        <p14:creationId xmlns:p14="http://schemas.microsoft.com/office/powerpoint/2010/main" val="299250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6" name="Imagen 5" descr="Imagen que contiene computadora&#10;&#10;Descripción generada automáticamente">
            <a:extLst>
              <a:ext uri="{FF2B5EF4-FFF2-40B4-BE49-F238E27FC236}">
                <a16:creationId xmlns:a16="http://schemas.microsoft.com/office/drawing/2014/main" id="{7B547816-7398-8B49-B141-2170E9EAD07E}"/>
              </a:ext>
            </a:extLst>
          </p:cNvPr>
          <p:cNvPicPr>
            <a:picLocks noChangeAspect="1"/>
          </p:cNvPicPr>
          <p:nvPr/>
        </p:nvPicPr>
        <p:blipFill>
          <a:blip r:embed="rId3"/>
          <a:stretch>
            <a:fillRect/>
          </a:stretch>
        </p:blipFill>
        <p:spPr>
          <a:xfrm>
            <a:off x="0" y="1830558"/>
            <a:ext cx="9144000" cy="1251378"/>
          </a:xfrm>
          <a:prstGeom prst="rect">
            <a:avLst/>
          </a:prstGeom>
        </p:spPr>
      </p:pic>
    </p:spTree>
    <p:extLst>
      <p:ext uri="{BB962C8B-B14F-4D97-AF65-F5344CB8AC3E}">
        <p14:creationId xmlns:p14="http://schemas.microsoft.com/office/powerpoint/2010/main" val="349771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Interfaz de usuario gráfica, Texto&#10;&#10;Descripción generada automáticamente">
            <a:extLst>
              <a:ext uri="{FF2B5EF4-FFF2-40B4-BE49-F238E27FC236}">
                <a16:creationId xmlns:a16="http://schemas.microsoft.com/office/drawing/2014/main" id="{94804F38-B7CE-FD47-B247-0147D505AC7A}"/>
              </a:ext>
            </a:extLst>
          </p:cNvPr>
          <p:cNvPicPr>
            <a:picLocks noChangeAspect="1"/>
          </p:cNvPicPr>
          <p:nvPr/>
        </p:nvPicPr>
        <p:blipFill>
          <a:blip r:embed="rId3"/>
          <a:stretch>
            <a:fillRect/>
          </a:stretch>
        </p:blipFill>
        <p:spPr>
          <a:xfrm>
            <a:off x="0" y="1019206"/>
            <a:ext cx="9144000" cy="3105088"/>
          </a:xfrm>
          <a:prstGeom prst="rect">
            <a:avLst/>
          </a:prstGeom>
        </p:spPr>
      </p:pic>
    </p:spTree>
    <p:extLst>
      <p:ext uri="{BB962C8B-B14F-4D97-AF65-F5344CB8AC3E}">
        <p14:creationId xmlns:p14="http://schemas.microsoft.com/office/powerpoint/2010/main" val="30267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309832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62DF31B9-C2B6-4EC6-8F60-1A011E39EB48}"/>
              </a:ext>
            </a:extLst>
          </p:cNvPr>
          <p:cNvPicPr>
            <a:picLocks noChangeAspect="1"/>
          </p:cNvPicPr>
          <p:nvPr/>
        </p:nvPicPr>
        <p:blipFill>
          <a:blip r:embed="rId3"/>
          <a:stretch>
            <a:fillRect/>
          </a:stretch>
        </p:blipFill>
        <p:spPr>
          <a:xfrm>
            <a:off x="2258751" y="1301893"/>
            <a:ext cx="4626498" cy="3348169"/>
          </a:xfrm>
          <a:prstGeom prst="rect">
            <a:avLst/>
          </a:prstGeom>
        </p:spPr>
      </p:pic>
    </p:spTree>
    <p:extLst>
      <p:ext uri="{BB962C8B-B14F-4D97-AF65-F5344CB8AC3E}">
        <p14:creationId xmlns:p14="http://schemas.microsoft.com/office/powerpoint/2010/main" val="122397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Modelo </a:t>
            </a:r>
            <a:r>
              <a:rPr lang="es-ES" dirty="0" err="1">
                <a:latin typeface="Times New Roman" panose="02020603050405020304" pitchFamily="18" charset="0"/>
                <a:cs typeface="Times New Roman" panose="02020603050405020304" pitchFamily="18" charset="0"/>
              </a:rPr>
              <a:t>db</a:t>
            </a:r>
            <a:endParaRPr lang="es-ES" dirty="0">
              <a:latin typeface="Times New Roman" panose="02020603050405020304" pitchFamily="18" charset="0"/>
              <a:cs typeface="Times New Roman" panose="02020603050405020304" pitchFamily="18" charset="0"/>
            </a:endParaRP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5E3AC22B-84BA-477C-8817-C8E66E15FFDA}"/>
              </a:ext>
            </a:extLst>
          </p:cNvPr>
          <p:cNvPicPr>
            <a:picLocks noChangeAspect="1"/>
          </p:cNvPicPr>
          <p:nvPr/>
        </p:nvPicPr>
        <p:blipFill>
          <a:blip r:embed="rId3"/>
          <a:stretch>
            <a:fillRect/>
          </a:stretch>
        </p:blipFill>
        <p:spPr>
          <a:xfrm>
            <a:off x="2485465" y="1824606"/>
            <a:ext cx="4173069" cy="1494287"/>
          </a:xfrm>
          <a:prstGeom prst="rect">
            <a:avLst/>
          </a:prstGeom>
        </p:spPr>
      </p:pic>
    </p:spTree>
    <p:extLst>
      <p:ext uri="{BB962C8B-B14F-4D97-AF65-F5344CB8AC3E}">
        <p14:creationId xmlns:p14="http://schemas.microsoft.com/office/powerpoint/2010/main" val="404621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Datos modelo</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00DC1784-FAA0-4523-95E9-9A8C23345691}"/>
              </a:ext>
            </a:extLst>
          </p:cNvPr>
          <p:cNvPicPr>
            <a:picLocks noChangeAspect="1"/>
          </p:cNvPicPr>
          <p:nvPr/>
        </p:nvPicPr>
        <p:blipFill>
          <a:blip r:embed="rId3"/>
          <a:stretch>
            <a:fillRect/>
          </a:stretch>
        </p:blipFill>
        <p:spPr>
          <a:xfrm>
            <a:off x="1242733" y="1404345"/>
            <a:ext cx="6658534" cy="2334810"/>
          </a:xfrm>
          <a:prstGeom prst="rect">
            <a:avLst/>
          </a:prstGeom>
        </p:spPr>
      </p:pic>
    </p:spTree>
    <p:extLst>
      <p:ext uri="{BB962C8B-B14F-4D97-AF65-F5344CB8AC3E}">
        <p14:creationId xmlns:p14="http://schemas.microsoft.com/office/powerpoint/2010/main" val="104033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Consultas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8E97419A-5FEB-441A-9363-19268A757159}"/>
              </a:ext>
            </a:extLst>
          </p:cNvPr>
          <p:cNvPicPr>
            <a:picLocks noChangeAspect="1"/>
          </p:cNvPicPr>
          <p:nvPr/>
        </p:nvPicPr>
        <p:blipFill>
          <a:blip r:embed="rId3"/>
          <a:stretch>
            <a:fillRect/>
          </a:stretch>
        </p:blipFill>
        <p:spPr>
          <a:xfrm>
            <a:off x="843441" y="1647696"/>
            <a:ext cx="7457117" cy="1848108"/>
          </a:xfrm>
          <a:prstGeom prst="rect">
            <a:avLst/>
          </a:prstGeom>
        </p:spPr>
      </p:pic>
    </p:spTree>
    <p:extLst>
      <p:ext uri="{BB962C8B-B14F-4D97-AF65-F5344CB8AC3E}">
        <p14:creationId xmlns:p14="http://schemas.microsoft.com/office/powerpoint/2010/main" val="22084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Referencias bibliográficas</a:t>
            </a:r>
          </a:p>
          <a:p>
            <a:pPr marL="0" indent="0" algn="ctr">
              <a:buNone/>
            </a:pPr>
            <a:endParaRPr lang="es-E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00B23-70C4-498E-B73C-A9C2ACAA4624}"/>
              </a:ext>
            </a:extLst>
          </p:cNvPr>
          <p:cNvSpPr txBox="1"/>
          <p:nvPr/>
        </p:nvSpPr>
        <p:spPr>
          <a:xfrm>
            <a:off x="715598" y="1925419"/>
            <a:ext cx="7405458" cy="2308324"/>
          </a:xfrm>
          <a:prstGeom prst="rect">
            <a:avLst/>
          </a:prstGeom>
          <a:noFill/>
        </p:spPr>
        <p:txBody>
          <a:bodyPr wrap="square">
            <a:spAutoFit/>
          </a:bodyPr>
          <a:lstStyle/>
          <a:p>
            <a:r>
              <a:rPr lang="en-US" dirty="0">
                <a:hlinkClick r:id="rId3"/>
              </a:rPr>
              <a:t>https://www.paradigmadigital.com/dev/cassandra-la-dama-de-las-bases-de-datos-nosql/</a:t>
            </a:r>
            <a:endParaRPr lang="en-US" dirty="0"/>
          </a:p>
          <a:p>
            <a:endParaRPr lang="en-US" dirty="0"/>
          </a:p>
          <a:p>
            <a:r>
              <a:rPr lang="en-US" dirty="0">
                <a:hlinkClick r:id="rId4"/>
              </a:rPr>
              <a:t>https://es.wikipedia.org/wiki/Redis</a:t>
            </a:r>
            <a:endParaRPr lang="en-US" dirty="0"/>
          </a:p>
          <a:p>
            <a:endParaRPr lang="en-US" dirty="0"/>
          </a:p>
          <a:p>
            <a:r>
              <a:rPr lang="en-US" dirty="0">
                <a:hlinkClick r:id="rId5"/>
              </a:rPr>
              <a:t>https://blog.bi-geek.com/redis-para-principiantes/</a:t>
            </a:r>
            <a:endParaRPr lang="en-US" dirty="0"/>
          </a:p>
          <a:p>
            <a:endParaRPr lang="en-US" dirty="0"/>
          </a:p>
          <a:p>
            <a:endParaRPr lang="en-US" dirty="0"/>
          </a:p>
        </p:txBody>
      </p:sp>
    </p:spTree>
    <p:extLst>
      <p:ext uri="{BB962C8B-B14F-4D97-AF65-F5344CB8AC3E}">
        <p14:creationId xmlns:p14="http://schemas.microsoft.com/office/powerpoint/2010/main" val="94407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r>
              <a:rPr lang="es-CO" sz="2200" dirty="0" err="1">
                <a:latin typeface="Times New Roman" panose="02020603050405020304" pitchFamily="18" charset="0"/>
                <a:cs typeface="Times New Roman" panose="02020603050405020304" pitchFamily="18" charset="0"/>
              </a:rPr>
              <a:t>Cassandra</a:t>
            </a:r>
            <a:endParaRPr lang="es-CO" sz="2200" dirty="0">
              <a:latin typeface="Times New Roman" panose="02020603050405020304" pitchFamily="18" charset="0"/>
              <a:cs typeface="Times New Roman" panose="02020603050405020304" pitchFamily="18" charset="0"/>
            </a:endParaRPr>
          </a:p>
          <a:p>
            <a:r>
              <a:rPr lang="es-CO" sz="2200" dirty="0">
                <a:latin typeface="Times New Roman" panose="02020603050405020304" pitchFamily="18" charset="0"/>
                <a:cs typeface="Times New Roman" panose="02020603050405020304" pitchFamily="18" charset="0"/>
              </a:rPr>
              <a:t>Redis</a:t>
            </a:r>
          </a:p>
          <a:p>
            <a:r>
              <a:rPr lang="es-CO" sz="2200" dirty="0">
                <a:latin typeface="Times New Roman" panose="02020603050405020304" pitchFamily="18" charset="0"/>
                <a:cs typeface="Times New Roman" panose="02020603050405020304" pitchFamily="18" charset="0"/>
              </a:rPr>
              <a:t>Ejemplos prácticos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1894905" y="1188933"/>
            <a:ext cx="1462260"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1190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554024" y="786708"/>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endParaRPr lang="es-MX" sz="1500" dirty="0">
              <a:latin typeface="Times New Roman" panose="02020603050405020304" pitchFamily="18" charset="0"/>
              <a:cs typeface="Times New Roman" panose="02020603050405020304" pitchFamily="18" charset="0"/>
            </a:endParaRPr>
          </a:p>
          <a:p>
            <a:pPr marL="0" indent="0" algn="just">
              <a:buNone/>
            </a:pPr>
            <a:r>
              <a:rPr lang="es-MX" sz="1400" dirty="0">
                <a:latin typeface="Times New Roman" panose="02020603050405020304" pitchFamily="18" charset="0"/>
                <a:cs typeface="Times New Roman" panose="02020603050405020304" pitchFamily="18" charset="0"/>
              </a:rPr>
              <a:t>Cassandra pertenecea las bases de datos NoSQL columnares, permite distribuirse en diferentes clusteres, por lo que no se encuentra limitada a un unico servidor, lo que reduce la probabilidad de fallo. </a:t>
            </a:r>
          </a:p>
          <a:p>
            <a:pPr marL="0" indent="0" algn="just">
              <a:buNone/>
            </a:pPr>
            <a:r>
              <a:rPr lang="es-MX" sz="1400" dirty="0">
                <a:latin typeface="Times New Roman" panose="02020603050405020304" pitchFamily="18" charset="0"/>
                <a:cs typeface="Times New Roman" panose="02020603050405020304" pitchFamily="18" charset="0"/>
              </a:rPr>
              <a:t>Posee un lenguaje propio de consulta CQL el cual es muy parecido a SQL.</a:t>
            </a:r>
          </a:p>
          <a:p>
            <a:pPr marL="0" indent="0" algn="just">
              <a:buNone/>
            </a:pPr>
            <a:r>
              <a:rPr lang="es-MX" sz="1400" dirty="0">
                <a:latin typeface="Times New Roman" panose="02020603050405020304" pitchFamily="18" charset="0"/>
                <a:cs typeface="Times New Roman" panose="02020603050405020304" pitchFamily="18" charset="0"/>
              </a:rPr>
              <a:t> Es facilmente escalable debido a que se pueden agregar mas nodos. </a:t>
            </a:r>
          </a:p>
          <a:p>
            <a:pPr marL="0" indent="0" algn="just">
              <a:buNone/>
            </a:pPr>
            <a:r>
              <a:rPr lang="es-MX" sz="1400" dirty="0">
                <a:latin typeface="Times New Roman" panose="02020603050405020304" pitchFamily="18" charset="0"/>
                <a:cs typeface="Times New Roman" panose="02020603050405020304" pitchFamily="18" charset="0"/>
              </a:rPr>
              <a:t>Ofrece disponibilidad y tolerancia del teorema CAP, (Seegún el teorema CAP no es posible cumplir con los 3 criterios “Consistencia, tolerancia, disponibilidad”).</a:t>
            </a: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descr="Diagrama&#10;&#10;Descripción generada automáticamente">
            <a:extLst>
              <a:ext uri="{FF2B5EF4-FFF2-40B4-BE49-F238E27FC236}">
                <a16:creationId xmlns:a16="http://schemas.microsoft.com/office/drawing/2014/main" id="{D3F46403-6C0F-8642-9466-BC892E8799BF}"/>
              </a:ext>
            </a:extLst>
          </p:cNvPr>
          <p:cNvPicPr>
            <a:picLocks noChangeAspect="1"/>
          </p:cNvPicPr>
          <p:nvPr/>
        </p:nvPicPr>
        <p:blipFill>
          <a:blip r:embed="rId3"/>
          <a:stretch>
            <a:fillRect/>
          </a:stretch>
        </p:blipFill>
        <p:spPr>
          <a:xfrm>
            <a:off x="5696552" y="2794735"/>
            <a:ext cx="3350390" cy="2340397"/>
          </a:xfrm>
          <a:prstGeom prst="rect">
            <a:avLst/>
          </a:prstGeom>
        </p:spPr>
      </p:pic>
    </p:spTree>
    <p:extLst>
      <p:ext uri="{BB962C8B-B14F-4D97-AF65-F5344CB8AC3E}">
        <p14:creationId xmlns:p14="http://schemas.microsoft.com/office/powerpoint/2010/main" val="4603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Marcador de contenido 8" descr="Diagrama&#10;&#10;Descripción generada automáticamente">
            <a:extLst>
              <a:ext uri="{FF2B5EF4-FFF2-40B4-BE49-F238E27FC236}">
                <a16:creationId xmlns:a16="http://schemas.microsoft.com/office/drawing/2014/main" id="{1D69FEAA-C053-C042-8EAA-C29AF94D8058}"/>
              </a:ext>
            </a:extLst>
          </p:cNvPr>
          <p:cNvPicPr>
            <a:picLocks noGrp="1" noChangeAspect="1"/>
          </p:cNvPicPr>
          <p:nvPr>
            <p:ph idx="1"/>
          </p:nvPr>
        </p:nvPicPr>
        <p:blipFill>
          <a:blip r:embed="rId3"/>
          <a:stretch>
            <a:fillRect/>
          </a:stretch>
        </p:blipFill>
        <p:spPr>
          <a:xfrm>
            <a:off x="2085749" y="1200150"/>
            <a:ext cx="4972502" cy="3394075"/>
          </a:xfrm>
        </p:spPr>
      </p:pic>
    </p:spTree>
    <p:extLst>
      <p:ext uri="{BB962C8B-B14F-4D97-AF65-F5344CB8AC3E}">
        <p14:creationId xmlns:p14="http://schemas.microsoft.com/office/powerpoint/2010/main" val="38912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estructura.</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frecuente.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50C7F55-B567-4191-9947-2D664ABEEC6B}"/>
              </a:ext>
            </a:extLst>
          </p:cNvPr>
          <p:cNvSpPr>
            <a:spLocks noGrp="1"/>
          </p:cNvSpPr>
          <p:nvPr>
            <p:ph idx="1"/>
          </p:nvPr>
        </p:nvSpPr>
        <p:spPr>
          <a:xfrm>
            <a:off x="1095891" y="1035509"/>
            <a:ext cx="7426352" cy="1039982"/>
          </a:xfrm>
        </p:spPr>
        <p:txBody>
          <a:bodyPr>
            <a:normAutofit/>
          </a:bodyPr>
          <a:lstStyle/>
          <a:p>
            <a:pPr marL="0" indent="0" algn="ctr">
              <a:buNone/>
            </a:pPr>
            <a:r>
              <a:rPr lang="en-US" sz="4000" b="1" dirty="0" err="1">
                <a:latin typeface="Times New Roman" panose="02020603050405020304" pitchFamily="18" charset="0"/>
                <a:cs typeface="Times New Roman" panose="02020603050405020304" pitchFamily="18" charset="0"/>
              </a:rPr>
              <a:t>Empresas</a:t>
            </a:r>
            <a:r>
              <a:rPr lang="en-US" sz="4000" b="1" dirty="0">
                <a:latin typeface="Times New Roman" panose="02020603050405020304" pitchFamily="18" charset="0"/>
                <a:cs typeface="Times New Roman" panose="02020603050405020304" pitchFamily="18" charset="0"/>
              </a:rPr>
              <a:t> que </a:t>
            </a:r>
            <a:r>
              <a:rPr lang="en-US" sz="4000" b="1" dirty="0" err="1">
                <a:latin typeface="Times New Roman" panose="02020603050405020304" pitchFamily="18" charset="0"/>
                <a:cs typeface="Times New Roman" panose="02020603050405020304" pitchFamily="18" charset="0"/>
              </a:rPr>
              <a:t>usan</a:t>
            </a:r>
            <a:r>
              <a:rPr lang="en-US" sz="4000" b="1" dirty="0">
                <a:latin typeface="Times New Roman" panose="02020603050405020304" pitchFamily="18" charset="0"/>
                <a:cs typeface="Times New Roman" panose="02020603050405020304" pitchFamily="18" charset="0"/>
              </a:rPr>
              <a:t> Cassandra</a:t>
            </a:r>
          </a:p>
        </p:txBody>
      </p:sp>
      <p:pic>
        <p:nvPicPr>
          <p:cNvPr id="6" name="Picture 6" descr="Netflix - Apps on Google Play">
            <a:extLst>
              <a:ext uri="{FF2B5EF4-FFF2-40B4-BE49-F238E27FC236}">
                <a16:creationId xmlns:a16="http://schemas.microsoft.com/office/drawing/2014/main" id="{B0EFEDDC-32AD-4ECA-B817-CF8B64348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274" y="2029442"/>
            <a:ext cx="1491108" cy="14911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potify Review | PCMag">
            <a:extLst>
              <a:ext uri="{FF2B5EF4-FFF2-40B4-BE49-F238E27FC236}">
                <a16:creationId xmlns:a16="http://schemas.microsoft.com/office/drawing/2014/main" id="{FD16324F-B748-49D8-9D24-EF0EB9C64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609" y="2447171"/>
            <a:ext cx="1822846" cy="7614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nstagram Introduces New Tools That Will Help Protect Teens on the Platform">
            <a:extLst>
              <a:ext uri="{FF2B5EF4-FFF2-40B4-BE49-F238E27FC236}">
                <a16:creationId xmlns:a16="http://schemas.microsoft.com/office/drawing/2014/main" id="{F00C2373-E9E0-411F-93AC-4478F69BBB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187" y="3314699"/>
            <a:ext cx="1682750" cy="94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 Su importante característica permite reutilizar datos guardados en la caché, lo cual permite obtener esta información mucho más rápido que ir hasta el disco duro.</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TotalTime>
  <Words>501</Words>
  <Application>Microsoft Office PowerPoint</Application>
  <PresentationFormat>On-screen Show (16:9)</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Jeison Davalos</cp:lastModifiedBy>
  <cp:revision>25</cp:revision>
  <dcterms:created xsi:type="dcterms:W3CDTF">2020-03-11T01:57:48Z</dcterms:created>
  <dcterms:modified xsi:type="dcterms:W3CDTF">2021-12-17T14:34:29Z</dcterms:modified>
</cp:coreProperties>
</file>