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1" r:id="rId3"/>
    <p:sldId id="263" r:id="rId4"/>
    <p:sldId id="264" r:id="rId5"/>
    <p:sldId id="262" r:id="rId6"/>
    <p:sldId id="266"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F817684-1EE2-4B86-80DB-DC302E5D682B}">
          <p14:sldIdLst>
            <p14:sldId id="257"/>
            <p14:sldId id="261"/>
            <p14:sldId id="263"/>
            <p14:sldId id="264"/>
            <p14:sldId id="262"/>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701" autoAdjust="0"/>
  </p:normalViewPr>
  <p:slideViewPr>
    <p:cSldViewPr snapToGrid="0" snapToObjects="1">
      <p:cViewPr varScale="1">
        <p:scale>
          <a:sx n="85" d="100"/>
          <a:sy n="85" d="100"/>
        </p:scale>
        <p:origin x="966"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30610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1082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19745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0132367-146F-654D-A836-564943EE25C9}"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99563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0132367-146F-654D-A836-564943EE25C9}" type="datetimeFigureOut">
              <a:rPr lang="en-US" smtClean="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321791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0132367-146F-654D-A836-564943EE25C9}"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8921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0132367-146F-654D-A836-564943EE25C9}" type="datetimeFigureOut">
              <a:rPr lang="en-US" smtClean="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63804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0132367-146F-654D-A836-564943EE25C9}" type="datetimeFigureOut">
              <a:rPr lang="en-US" smtClean="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252866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32367-146F-654D-A836-564943EE25C9}" type="datetimeFigureOut">
              <a:rPr lang="en-US" smtClean="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66472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425946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0132367-146F-654D-A836-564943EE25C9}" type="datetimeFigureOut">
              <a:rPr lang="en-US" smtClean="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E8139-6843-764B-A4F4-1F53F9604BBC}" type="slidenum">
              <a:rPr lang="en-US" smtClean="0"/>
              <a:t>‹Nº›</a:t>
            </a:fld>
            <a:endParaRPr lang="en-US"/>
          </a:p>
        </p:txBody>
      </p:sp>
    </p:spTree>
    <p:extLst>
      <p:ext uri="{BB962C8B-B14F-4D97-AF65-F5344CB8AC3E}">
        <p14:creationId xmlns:p14="http://schemas.microsoft.com/office/powerpoint/2010/main" val="14263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132367-146F-654D-A836-564943EE25C9}" type="datetimeFigureOut">
              <a:rPr lang="en-US" smtClean="0"/>
              <a:t>12/13/2021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E8139-6843-764B-A4F4-1F53F9604BBC}" type="slidenum">
              <a:rPr lang="en-US" smtClean="0"/>
              <a:t>‹Nº›</a:t>
            </a:fld>
            <a:endParaRPr lang="en-US"/>
          </a:p>
        </p:txBody>
      </p:sp>
    </p:spTree>
    <p:extLst>
      <p:ext uri="{BB962C8B-B14F-4D97-AF65-F5344CB8AC3E}">
        <p14:creationId xmlns:p14="http://schemas.microsoft.com/office/powerpoint/2010/main" val="20601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094154" y="3838462"/>
            <a:ext cx="6955692" cy="1212771"/>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dirty="0">
                <a:solidFill>
                  <a:schemeClr val="bg1"/>
                </a:solidFill>
                <a:latin typeface="Times New Roman" panose="02020603050405020304" pitchFamily="18" charset="0"/>
                <a:cs typeface="Times New Roman" panose="02020603050405020304" pitchFamily="18" charset="0"/>
              </a:rPr>
              <a:t>Especialización en</a:t>
            </a:r>
            <a:r>
              <a:rPr lang="en-US" dirty="0">
                <a:solidFill>
                  <a:schemeClr val="bg1"/>
                </a:solidFill>
                <a:latin typeface="Times New Roman" panose="02020603050405020304" pitchFamily="18" charset="0"/>
                <a:cs typeface="Times New Roman" panose="02020603050405020304" pitchFamily="18" charset="0"/>
              </a:rPr>
              <a:t> </a:t>
            </a:r>
            <a:r>
              <a:rPr lang="es-CO" dirty="0">
                <a:solidFill>
                  <a:schemeClr val="bg1"/>
                </a:solidFill>
                <a:latin typeface="Times New Roman" panose="02020603050405020304" pitchFamily="18" charset="0"/>
                <a:cs typeface="Times New Roman" panose="02020603050405020304" pitchFamily="18" charset="0"/>
              </a:rPr>
              <a:t>procesos</a:t>
            </a:r>
            <a:r>
              <a:rPr lang="en-US" dirty="0">
                <a:solidFill>
                  <a:schemeClr val="bg1"/>
                </a:solidFill>
                <a:latin typeface="Times New Roman" panose="02020603050405020304" pitchFamily="18" charset="0"/>
                <a:cs typeface="Times New Roman" panose="02020603050405020304" pitchFamily="18" charset="0"/>
              </a:rPr>
              <a:t> de Desarrollo de software</a:t>
            </a:r>
          </a:p>
        </p:txBody>
      </p:sp>
    </p:spTree>
    <p:extLst>
      <p:ext uri="{BB962C8B-B14F-4D97-AF65-F5344CB8AC3E}">
        <p14:creationId xmlns:p14="http://schemas.microsoft.com/office/powerpoint/2010/main" val="254112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785653" y="2176639"/>
            <a:ext cx="5572694" cy="1301231"/>
          </a:xfrm>
        </p:spPr>
        <p:txBody>
          <a:bodyPr>
            <a:noAutofit/>
          </a:bodyPr>
          <a:lstStyle/>
          <a:p>
            <a:pPr marL="0" indent="0" algn="ctr">
              <a:buNone/>
            </a:pPr>
            <a:r>
              <a:rPr lang="es-CO" sz="2200" dirty="0">
                <a:latin typeface="Times New Roman" panose="02020603050405020304" pitchFamily="18" charset="0"/>
                <a:cs typeface="Times New Roman" panose="02020603050405020304" pitchFamily="18" charset="0"/>
              </a:rPr>
              <a:t>Estudiantes:</a:t>
            </a:r>
          </a:p>
          <a:p>
            <a:pPr marL="0" indent="0" algn="ctr">
              <a:buNone/>
            </a:pPr>
            <a:r>
              <a:rPr lang="es-CO" sz="2200" dirty="0">
                <a:latin typeface="Times New Roman" panose="02020603050405020304" pitchFamily="18" charset="0"/>
                <a:cs typeface="Times New Roman" panose="02020603050405020304" pitchFamily="18" charset="0"/>
              </a:rPr>
              <a:t>Nelson F. Pinzón</a:t>
            </a:r>
          </a:p>
          <a:p>
            <a:pPr marL="0" indent="0" algn="ctr">
              <a:buNone/>
            </a:pPr>
            <a:r>
              <a:rPr lang="es-CO" sz="2200" dirty="0">
                <a:latin typeface="Times New Roman" panose="02020603050405020304" pitchFamily="18" charset="0"/>
                <a:cs typeface="Times New Roman" panose="02020603050405020304" pitchFamily="18" charset="0"/>
              </a:rPr>
              <a:t>Jeison Davalos</a:t>
            </a:r>
          </a:p>
          <a:p>
            <a:pPr marL="0" indent="0" algn="ctr">
              <a:buNone/>
            </a:pPr>
            <a:r>
              <a:rPr lang="es-CO" sz="2200" dirty="0">
                <a:latin typeface="Times New Roman" panose="02020603050405020304" pitchFamily="18" charset="0"/>
                <a:cs typeface="Times New Roman" panose="02020603050405020304" pitchFamily="18" charset="0"/>
              </a:rPr>
              <a:t>Juan David Nates</a:t>
            </a:r>
          </a:p>
        </p:txBody>
      </p:sp>
      <p:sp>
        <p:nvSpPr>
          <p:cNvPr id="2" name="CuadroTexto 1">
            <a:extLst>
              <a:ext uri="{FF2B5EF4-FFF2-40B4-BE49-F238E27FC236}">
                <a16:creationId xmlns:a16="http://schemas.microsoft.com/office/drawing/2014/main" id="{B31B1D1A-1E8C-4770-B3E2-2443377F6D6B}"/>
              </a:ext>
            </a:extLst>
          </p:cNvPr>
          <p:cNvSpPr txBox="1"/>
          <p:nvPr/>
        </p:nvSpPr>
        <p:spPr>
          <a:xfrm>
            <a:off x="466549" y="1387578"/>
            <a:ext cx="8210902" cy="584775"/>
          </a:xfrm>
          <a:prstGeom prst="rect">
            <a:avLst/>
          </a:prstGeom>
          <a:noFill/>
        </p:spPr>
        <p:txBody>
          <a:bodyPr wrap="none" rtlCol="0">
            <a:spAutoFit/>
          </a:bodyPr>
          <a:lstStyle/>
          <a:p>
            <a:r>
              <a:rPr lang="es-CO" sz="3200" dirty="0">
                <a:latin typeface="Times New Roman" panose="02020603050405020304" pitchFamily="18" charset="0"/>
                <a:cs typeface="Times New Roman" panose="02020603050405020304" pitchFamily="18" charset="0"/>
              </a:rPr>
              <a:t>Trabajo final Diseño detallado de bases de Datos</a:t>
            </a:r>
          </a:p>
        </p:txBody>
      </p:sp>
    </p:spTree>
    <p:extLst>
      <p:ext uri="{BB962C8B-B14F-4D97-AF65-F5344CB8AC3E}">
        <p14:creationId xmlns:p14="http://schemas.microsoft.com/office/powerpoint/2010/main" val="16755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¿Que es Cassandra?</a:t>
            </a:r>
          </a:p>
          <a:p>
            <a:pPr marL="0" indent="0" algn="just">
              <a:buNone/>
            </a:pPr>
            <a:r>
              <a:rPr lang="es-MX" sz="2600" dirty="0" err="1">
                <a:latin typeface="Times New Roman" panose="02020603050405020304" pitchFamily="18" charset="0"/>
                <a:cs typeface="Times New Roman" panose="02020603050405020304" pitchFamily="18" charset="0"/>
              </a:rPr>
              <a:t>Cassandra</a:t>
            </a:r>
            <a:r>
              <a:rPr lang="es-MX" sz="2600" dirty="0">
                <a:latin typeface="Times New Roman" panose="02020603050405020304" pitchFamily="18" charset="0"/>
                <a:cs typeface="Times New Roman" panose="02020603050405020304" pitchFamily="18" charset="0"/>
              </a:rPr>
              <a:t> se define como una base de datos NoSQL distribuida y masivamente escalable, y esta es su mayor virtud desde nuestro punto de vista, la capacidad de escalar linealmente.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095891" y="1038798"/>
            <a:ext cx="7426352" cy="2472212"/>
          </a:xfrm>
        </p:spPr>
        <p:txBody>
          <a:bodyPr>
            <a:normAutofit fontScale="25000" lnSpcReduction="20000"/>
          </a:bodyPr>
          <a:lstStyle/>
          <a:p>
            <a:pPr marL="0" indent="0" algn="ctr">
              <a:buNone/>
            </a:pPr>
            <a:r>
              <a:rPr lang="en-US" sz="12800" b="1" dirty="0">
                <a:latin typeface="Times New Roman" panose="02020603050405020304" pitchFamily="18" charset="0"/>
                <a:cs typeface="Times New Roman" panose="02020603050405020304" pitchFamily="18" charset="0"/>
              </a:rPr>
              <a:t>¿</a:t>
            </a:r>
            <a:r>
              <a:rPr lang="en-US" sz="12800" b="1" dirty="0" err="1">
                <a:latin typeface="Times New Roman" panose="02020603050405020304" pitchFamily="18" charset="0"/>
                <a:cs typeface="Times New Roman" panose="02020603050405020304" pitchFamily="18" charset="0"/>
              </a:rPr>
              <a:t>Cuando</a:t>
            </a:r>
            <a:r>
              <a:rPr lang="en-US" sz="12800" b="1" dirty="0">
                <a:latin typeface="Times New Roman" panose="02020603050405020304" pitchFamily="18" charset="0"/>
                <a:cs typeface="Times New Roman" panose="02020603050405020304" pitchFamily="18" charset="0"/>
              </a:rPr>
              <a:t> usar </a:t>
            </a:r>
            <a:r>
              <a:rPr lang="en-US" sz="12800" b="1" dirty="0" err="1">
                <a:latin typeface="Times New Roman" panose="02020603050405020304" pitchFamily="18" charset="0"/>
                <a:cs typeface="Times New Roman" panose="02020603050405020304" pitchFamily="18" charset="0"/>
              </a:rPr>
              <a:t>cassandra</a:t>
            </a:r>
            <a:r>
              <a:rPr lang="en-US" sz="12800" b="1" dirty="0">
                <a:latin typeface="Times New Roman" panose="02020603050405020304" pitchFamily="18" charset="0"/>
                <a:cs typeface="Times New Roman" panose="02020603050405020304" pitchFamily="18" charset="0"/>
              </a:rPr>
              <a:t>?</a:t>
            </a:r>
          </a:p>
          <a:p>
            <a:pPr marL="0" indent="0" algn="just">
              <a:buNone/>
            </a:pPr>
            <a:r>
              <a:rPr lang="es-MX" sz="6000" dirty="0">
                <a:latin typeface="Times New Roman" panose="02020603050405020304" pitchFamily="18" charset="0"/>
                <a:cs typeface="Times New Roman" panose="02020603050405020304" pitchFamily="18" charset="0"/>
              </a:rPr>
              <a:t>Cuando cumplamos con los siguientes puntos será un buen momento para plantearnos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Como hemos comentado, las escrituras son muy rápidas, por lo que cuando tengamos un gran número de escrituras que supere las lecturas será buen momento para empezar a pensar en </a:t>
            </a:r>
            <a:r>
              <a:rPr lang="es-MX" sz="6000" dirty="0" err="1">
                <a:latin typeface="Times New Roman" panose="02020603050405020304" pitchFamily="18" charset="0"/>
                <a:cs typeface="Times New Roman" panose="02020603050405020304" pitchFamily="18" charset="0"/>
              </a:rPr>
              <a:t>Cassandra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 la lectura es realizada a través de una </a:t>
            </a:r>
            <a:r>
              <a:rPr lang="es-MX" sz="6000" dirty="0" err="1">
                <a:latin typeface="Times New Roman" panose="02020603050405020304" pitchFamily="18" charset="0"/>
                <a:cs typeface="Times New Roman" panose="02020603050405020304" pitchFamily="18" charset="0"/>
              </a:rPr>
              <a:t>primary</a:t>
            </a:r>
            <a:r>
              <a:rPr lang="es-MX" sz="6000" dirty="0">
                <a:latin typeface="Times New Roman" panose="02020603050405020304" pitchFamily="18" charset="0"/>
                <a:cs typeface="Times New Roman" panose="02020603050405020304" pitchFamily="18" charset="0"/>
              </a:rPr>
              <a:t> </a:t>
            </a:r>
            <a:r>
              <a:rPr lang="es-MX" sz="6000" dirty="0" err="1">
                <a:latin typeface="Times New Roman" panose="02020603050405020304" pitchFamily="18" charset="0"/>
                <a:cs typeface="Times New Roman" panose="02020603050405020304" pitchFamily="18" charset="0"/>
              </a:rPr>
              <a:t>key</a:t>
            </a:r>
            <a:r>
              <a:rPr lang="es-MX" sz="6000" dirty="0">
                <a:latin typeface="Times New Roman" panose="02020603050405020304" pitchFamily="18" charset="0"/>
                <a:cs typeface="Times New Roman" panose="02020603050405020304" pitchFamily="18" charset="0"/>
              </a:rPr>
              <a:t>, ya que de otro modo la lectura será muy penalizada.</a:t>
            </a:r>
          </a:p>
          <a:p>
            <a:pPr algn="just"/>
            <a:r>
              <a:rPr lang="es-MX" sz="6000" dirty="0">
                <a:latin typeface="Times New Roman" panose="02020603050405020304" pitchFamily="18" charset="0"/>
                <a:cs typeface="Times New Roman" panose="02020603050405020304" pitchFamily="18" charset="0"/>
              </a:rPr>
              <a:t>En el caso en el que necesitemos guardar datos de una manera flexible, es decir, no teniendo todos los campos de nuestra </a:t>
            </a:r>
            <a:r>
              <a:rPr lang="es-MX" sz="6000" dirty="0" err="1">
                <a:latin typeface="Times New Roman" panose="02020603050405020304" pitchFamily="18" charset="0"/>
                <a:cs typeface="Times New Roman" panose="02020603050405020304" pitchFamily="18" charset="0"/>
              </a:rPr>
              <a:t>escturctura</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Siempre y cuando no pensemos en realizar </a:t>
            </a:r>
            <a:r>
              <a:rPr lang="es-MX" sz="6000" dirty="0" err="1">
                <a:latin typeface="Times New Roman" panose="02020603050405020304" pitchFamily="18" charset="0"/>
                <a:cs typeface="Times New Roman" panose="02020603050405020304" pitchFamily="18" charset="0"/>
              </a:rPr>
              <a:t>joins</a:t>
            </a:r>
            <a:r>
              <a:rPr lang="es-MX" sz="6000" dirty="0">
                <a:latin typeface="Times New Roman" panose="02020603050405020304" pitchFamily="18" charset="0"/>
                <a:cs typeface="Times New Roman" panose="02020603050405020304" pitchFamily="18" charset="0"/>
              </a:rPr>
              <a:t>.</a:t>
            </a:r>
          </a:p>
          <a:p>
            <a:pPr algn="just"/>
            <a:r>
              <a:rPr lang="es-MX" sz="6000" dirty="0">
                <a:latin typeface="Times New Roman" panose="02020603050405020304" pitchFamily="18" charset="0"/>
                <a:cs typeface="Times New Roman" panose="02020603050405020304" pitchFamily="18" charset="0"/>
              </a:rPr>
              <a:t>Cuando la información sea actualizada de manera idempotente.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64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858824" y="1016110"/>
            <a:ext cx="7426352" cy="2472212"/>
          </a:xfrm>
        </p:spPr>
        <p:txBody>
          <a:bodyPr/>
          <a:lstStyle/>
          <a:p>
            <a:pPr marL="0" indent="0" algn="ctr">
              <a:buNone/>
            </a:pPr>
            <a:r>
              <a:rPr lang="en-US" b="1" dirty="0">
                <a:latin typeface="Times New Roman" panose="02020603050405020304" pitchFamily="18" charset="0"/>
                <a:cs typeface="Times New Roman" panose="02020603050405020304" pitchFamily="18" charset="0"/>
              </a:rPr>
              <a:t>¿Que es Redis?</a:t>
            </a:r>
          </a:p>
          <a:p>
            <a:pPr marL="0" indent="0">
              <a:buNone/>
            </a:pPr>
            <a:r>
              <a:rPr lang="es-MX" sz="1500" dirty="0">
                <a:latin typeface="Times New Roman" panose="02020603050405020304" pitchFamily="18" charset="0"/>
                <a:cs typeface="Times New Roman" panose="02020603050405020304" pitchFamily="18" charset="0"/>
              </a:rPr>
              <a:t>Redis es un motor de base de datos en memoria, basado en el almacenamiento en tablas de hashes (clave/valor) pero que opcionalmente puede ser usada como una base de datos durable o persistente.</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7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1129758" y="880643"/>
            <a:ext cx="7426352" cy="2472212"/>
          </a:xfrm>
        </p:spPr>
        <p:txBody>
          <a:bodyPr>
            <a:normAutofit fontScale="25000" lnSpcReduction="20000"/>
          </a:bodyPr>
          <a:lstStyle/>
          <a:p>
            <a:pPr marL="0" indent="0" algn="ctr">
              <a:buNone/>
            </a:pPr>
            <a:r>
              <a:rPr lang="es-MX" sz="12800" b="1" dirty="0">
                <a:latin typeface="Times New Roman" panose="02020603050405020304" pitchFamily="18" charset="0"/>
                <a:cs typeface="Times New Roman" panose="02020603050405020304" pitchFamily="18" charset="0"/>
              </a:rPr>
              <a:t>¿Cuándo usar Redis?</a:t>
            </a:r>
          </a:p>
          <a:p>
            <a:pPr marL="0" indent="0" algn="just">
              <a:buNone/>
            </a:pPr>
            <a:r>
              <a:rPr lang="es-MX" sz="6000" dirty="0">
                <a:latin typeface="Times New Roman" panose="02020603050405020304" pitchFamily="18" charset="0"/>
                <a:cs typeface="Times New Roman" panose="02020603050405020304" pitchFamily="18"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0" indent="0" algn="just">
              <a:buNone/>
            </a:pPr>
            <a:endParaRPr lang="es-MX" sz="6000" dirty="0">
              <a:latin typeface="Times New Roman" panose="02020603050405020304" pitchFamily="18" charset="0"/>
              <a:cs typeface="Times New Roman" panose="02020603050405020304" pitchFamily="18" charset="0"/>
            </a:endParaRPr>
          </a:p>
          <a:p>
            <a:pPr algn="just"/>
            <a:r>
              <a:rPr lang="es-MX" sz="6000" dirty="0">
                <a:latin typeface="Times New Roman" panose="02020603050405020304" pitchFamily="18" charset="0"/>
                <a:cs typeface="Times New Roman" panose="02020603050405020304" pitchFamily="18" charset="0"/>
              </a:rPr>
              <a:t>Sistemas de chat y mensajería</a:t>
            </a:r>
          </a:p>
          <a:p>
            <a:pPr algn="just"/>
            <a:r>
              <a:rPr lang="es-MX" sz="6000" dirty="0">
                <a:latin typeface="Times New Roman" panose="02020603050405020304" pitchFamily="18" charset="0"/>
                <a:cs typeface="Times New Roman" panose="02020603050405020304" pitchFamily="18" charset="0"/>
              </a:rPr>
              <a:t>Listado de elementos más recientes</a:t>
            </a:r>
          </a:p>
          <a:p>
            <a:pPr algn="just"/>
            <a:r>
              <a:rPr lang="es-MX" sz="6000" dirty="0">
                <a:latin typeface="Times New Roman" panose="02020603050405020304" pitchFamily="18" charset="0"/>
                <a:cs typeface="Times New Roman" panose="02020603050405020304" pitchFamily="18" charset="0"/>
              </a:rPr>
              <a:t>Contadores y uso de estadísticas en tiempo real</a:t>
            </a:r>
          </a:p>
          <a:p>
            <a:pPr algn="just"/>
            <a:r>
              <a:rPr lang="es-MX" sz="6000" dirty="0">
                <a:latin typeface="Times New Roman" panose="02020603050405020304" pitchFamily="18" charset="0"/>
                <a:cs typeface="Times New Roman" panose="02020603050405020304" pitchFamily="18" charset="0"/>
              </a:rPr>
              <a:t>Manejo y administración de carros de compra en línea</a:t>
            </a:r>
          </a:p>
          <a:p>
            <a:pPr algn="just"/>
            <a:r>
              <a:rPr lang="es-MX" sz="6000" dirty="0">
                <a:latin typeface="Times New Roman" panose="02020603050405020304" pitchFamily="18" charset="0"/>
                <a:cs typeface="Times New Roman" panose="02020603050405020304" pitchFamily="18" charset="0"/>
              </a:rPr>
              <a:t>Almacenamiento de sesiones de usuario dentro de una aplicación</a:t>
            </a:r>
          </a:p>
          <a:p>
            <a:pPr algn="just"/>
            <a:r>
              <a:rPr lang="es-MX" sz="6000" dirty="0">
                <a:latin typeface="Times New Roman" panose="02020603050405020304" pitchFamily="18" charset="0"/>
                <a:cs typeface="Times New Roman" panose="02020603050405020304" pitchFamily="18" charset="0"/>
              </a:rPr>
              <a:t>Soporte como caché de páginas web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37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339</Words>
  <Application>Microsoft Office PowerPoint</Application>
  <PresentationFormat>Presentación en pantalla (16:9)</PresentationFormat>
  <Paragraphs>27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Añadir Titulo</dc:title>
  <dc:creator>Andres Gaviria</dc:creator>
  <cp:lastModifiedBy>NATES HUERTAS JUAN DAVID</cp:lastModifiedBy>
  <cp:revision>15</cp:revision>
  <dcterms:created xsi:type="dcterms:W3CDTF">2020-03-11T01:57:48Z</dcterms:created>
  <dcterms:modified xsi:type="dcterms:W3CDTF">2021-12-13T23:26:55Z</dcterms:modified>
</cp:coreProperties>
</file>